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87" r:id="rId12"/>
    <p:sldId id="286" r:id="rId13"/>
    <p:sldId id="265" r:id="rId14"/>
    <p:sldId id="261" r:id="rId15"/>
    <p:sldId id="264" r:id="rId16"/>
    <p:sldId id="267" r:id="rId1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190C2-4AD1-4943-BA59-AB7438DE522E}" v="7" dt="2024-10-14T15:35:47.361"/>
  </p1510:revLst>
</p1510:revInfo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8" autoAdjust="0"/>
    <p:restoredTop sz="96110" autoAdjust="0"/>
  </p:normalViewPr>
  <p:slideViewPr>
    <p:cSldViewPr snapToGrid="0" showGuides="1">
      <p:cViewPr varScale="1">
        <p:scale>
          <a:sx n="129" d="100"/>
          <a:sy n="129" d="100"/>
        </p:scale>
        <p:origin x="83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Pakuła" userId="44e9cab4-3d4b-4b30-8ec5-3ccc2c30ab32" providerId="ADAL" clId="{0257B8B2-ACC2-B14F-A69C-236F9E47DBB0}"/>
    <pc:docChg chg="custSel addSld delSld modSld sldOrd">
      <pc:chgData name="Sebastian Pakuła" userId="44e9cab4-3d4b-4b30-8ec5-3ccc2c30ab32" providerId="ADAL" clId="{0257B8B2-ACC2-B14F-A69C-236F9E47DBB0}" dt="2023-10-19T10:30:27.535" v="2067" actId="478"/>
      <pc:docMkLst>
        <pc:docMk/>
      </pc:docMkLst>
      <pc:sldChg chg="addSp delSp modSp mod">
        <pc:chgData name="Sebastian Pakuła" userId="44e9cab4-3d4b-4b30-8ec5-3ccc2c30ab32" providerId="ADAL" clId="{0257B8B2-ACC2-B14F-A69C-236F9E47DBB0}" dt="2023-10-19T08:53:29.938" v="2065" actId="5793"/>
        <pc:sldMkLst>
          <pc:docMk/>
          <pc:sldMk cId="2122539241" sldId="264"/>
        </pc:sldMkLst>
        <pc:spChg chg="mod">
          <ac:chgData name="Sebastian Pakuła" userId="44e9cab4-3d4b-4b30-8ec5-3ccc2c30ab32" providerId="ADAL" clId="{0257B8B2-ACC2-B14F-A69C-236F9E47DBB0}" dt="2023-10-18T21:38:05.066" v="6" actId="20577"/>
          <ac:spMkLst>
            <pc:docMk/>
            <pc:sldMk cId="2122539241" sldId="264"/>
            <ac:spMk id="2" creationId="{648F2DAD-09BC-4E53-B3EE-80036ACC033F}"/>
          </ac:spMkLst>
        </pc:spChg>
        <pc:spChg chg="mod">
          <ac:chgData name="Sebastian Pakuła" userId="44e9cab4-3d4b-4b30-8ec5-3ccc2c30ab32" providerId="ADAL" clId="{0257B8B2-ACC2-B14F-A69C-236F9E47DBB0}" dt="2023-10-18T21:40:32.216" v="105" actId="20577"/>
          <ac:spMkLst>
            <pc:docMk/>
            <pc:sldMk cId="2122539241" sldId="264"/>
            <ac:spMk id="7" creationId="{8E389CF0-7E88-4714-8B32-F95FC4203E16}"/>
          </ac:spMkLst>
        </pc:spChg>
        <pc:spChg chg="mod">
          <ac:chgData name="Sebastian Pakuła" userId="44e9cab4-3d4b-4b30-8ec5-3ccc2c30ab32" providerId="ADAL" clId="{0257B8B2-ACC2-B14F-A69C-236F9E47DBB0}" dt="2023-10-18T21:41:46.052" v="323" actId="20577"/>
          <ac:spMkLst>
            <pc:docMk/>
            <pc:sldMk cId="2122539241" sldId="264"/>
            <ac:spMk id="8" creationId="{5579A580-0A00-4BD6-881B-85BF4BA391C8}"/>
          </ac:spMkLst>
        </pc:spChg>
        <pc:spChg chg="mod">
          <ac:chgData name="Sebastian Pakuła" userId="44e9cab4-3d4b-4b30-8ec5-3ccc2c30ab32" providerId="ADAL" clId="{0257B8B2-ACC2-B14F-A69C-236F9E47DBB0}" dt="2023-10-18T21:39:05.711" v="84" actId="20577"/>
          <ac:spMkLst>
            <pc:docMk/>
            <pc:sldMk cId="2122539241" sldId="264"/>
            <ac:spMk id="9" creationId="{843CD799-F325-4B20-9924-56521475C4D8}"/>
          </ac:spMkLst>
        </pc:spChg>
        <pc:spChg chg="mod">
          <ac:chgData name="Sebastian Pakuła" userId="44e9cab4-3d4b-4b30-8ec5-3ccc2c30ab32" providerId="ADAL" clId="{0257B8B2-ACC2-B14F-A69C-236F9E47DBB0}" dt="2023-10-19T08:53:29.938" v="2065" actId="5793"/>
          <ac:spMkLst>
            <pc:docMk/>
            <pc:sldMk cId="2122539241" sldId="264"/>
            <ac:spMk id="10" creationId="{AA444506-FF9E-4BC1-950D-192FB2579E56}"/>
          </ac:spMkLst>
        </pc:spChg>
        <pc:spChg chg="del">
          <ac:chgData name="Sebastian Pakuła" userId="44e9cab4-3d4b-4b30-8ec5-3ccc2c30ab32" providerId="ADAL" clId="{0257B8B2-ACC2-B14F-A69C-236F9E47DBB0}" dt="2023-10-18T22:27:05.970" v="1869" actId="478"/>
          <ac:spMkLst>
            <pc:docMk/>
            <pc:sldMk cId="2122539241" sldId="264"/>
            <ac:spMk id="11" creationId="{8DAD639D-C8B7-41FE-B495-175E8A71B81B}"/>
          </ac:spMkLst>
        </pc:spChg>
        <pc:spChg chg="del">
          <ac:chgData name="Sebastian Pakuła" userId="44e9cab4-3d4b-4b30-8ec5-3ccc2c30ab32" providerId="ADAL" clId="{0257B8B2-ACC2-B14F-A69C-236F9E47DBB0}" dt="2023-10-18T22:26:58.950" v="1865" actId="478"/>
          <ac:spMkLst>
            <pc:docMk/>
            <pc:sldMk cId="2122539241" sldId="264"/>
            <ac:spMk id="12" creationId="{A6099175-95D7-497F-9501-1F4F71B9DC61}"/>
          </ac:spMkLst>
        </pc:spChg>
        <pc:spChg chg="del">
          <ac:chgData name="Sebastian Pakuła" userId="44e9cab4-3d4b-4b30-8ec5-3ccc2c30ab32" providerId="ADAL" clId="{0257B8B2-ACC2-B14F-A69C-236F9E47DBB0}" dt="2023-10-18T22:27:01.421" v="1867" actId="478"/>
          <ac:spMkLst>
            <pc:docMk/>
            <pc:sldMk cId="2122539241" sldId="264"/>
            <ac:spMk id="13" creationId="{A9C90131-73E3-44AB-BFD1-389FA6084456}"/>
          </ac:spMkLst>
        </pc:spChg>
        <pc:spChg chg="add del mod">
          <ac:chgData name="Sebastian Pakuła" userId="44e9cab4-3d4b-4b30-8ec5-3ccc2c30ab32" providerId="ADAL" clId="{0257B8B2-ACC2-B14F-A69C-236F9E47DBB0}" dt="2023-10-18T22:27:00.046" v="1866" actId="478"/>
          <ac:spMkLst>
            <pc:docMk/>
            <pc:sldMk cId="2122539241" sldId="264"/>
            <ac:spMk id="15" creationId="{BEC7A0F5-EB3C-4847-BC29-00AE4B808B79}"/>
          </ac:spMkLst>
        </pc:spChg>
        <pc:spChg chg="add del mod">
          <ac:chgData name="Sebastian Pakuła" userId="44e9cab4-3d4b-4b30-8ec5-3ccc2c30ab32" providerId="ADAL" clId="{0257B8B2-ACC2-B14F-A69C-236F9E47DBB0}" dt="2023-10-18T22:27:02.445" v="1868" actId="478"/>
          <ac:spMkLst>
            <pc:docMk/>
            <pc:sldMk cId="2122539241" sldId="264"/>
            <ac:spMk id="17" creationId="{9A99AE8C-AD55-FDAD-8B85-509CE507BA7B}"/>
          </ac:spMkLst>
        </pc:spChg>
        <pc:spChg chg="add del mod">
          <ac:chgData name="Sebastian Pakuła" userId="44e9cab4-3d4b-4b30-8ec5-3ccc2c30ab32" providerId="ADAL" clId="{0257B8B2-ACC2-B14F-A69C-236F9E47DBB0}" dt="2023-10-18T22:27:07.534" v="1870" actId="478"/>
          <ac:spMkLst>
            <pc:docMk/>
            <pc:sldMk cId="2122539241" sldId="264"/>
            <ac:spMk id="19" creationId="{3B766A9C-E450-A3DE-0928-6BAB4E492965}"/>
          </ac:spMkLst>
        </pc:spChg>
      </pc:sldChg>
      <pc:sldChg chg="addSp delSp modSp mod ord">
        <pc:chgData name="Sebastian Pakuła" userId="44e9cab4-3d4b-4b30-8ec5-3ccc2c30ab32" providerId="ADAL" clId="{0257B8B2-ACC2-B14F-A69C-236F9E47DBB0}" dt="2023-10-18T21:52:06.054" v="1213" actId="20577"/>
        <pc:sldMkLst>
          <pc:docMk/>
          <pc:sldMk cId="2224347332" sldId="265"/>
        </pc:sldMkLst>
        <pc:spChg chg="mod">
          <ac:chgData name="Sebastian Pakuła" userId="44e9cab4-3d4b-4b30-8ec5-3ccc2c30ab32" providerId="ADAL" clId="{0257B8B2-ACC2-B14F-A69C-236F9E47DBB0}" dt="2023-10-18T21:45:14.613" v="567" actId="27636"/>
          <ac:spMkLst>
            <pc:docMk/>
            <pc:sldMk cId="2224347332" sldId="265"/>
            <ac:spMk id="2" creationId="{CAE5B773-F60C-4854-83F7-06F0AA7387C9}"/>
          </ac:spMkLst>
        </pc:spChg>
        <pc:spChg chg="mod">
          <ac:chgData name="Sebastian Pakuła" userId="44e9cab4-3d4b-4b30-8ec5-3ccc2c30ab32" providerId="ADAL" clId="{0257B8B2-ACC2-B14F-A69C-236F9E47DBB0}" dt="2023-10-18T21:52:06.054" v="1213" actId="20577"/>
          <ac:spMkLst>
            <pc:docMk/>
            <pc:sldMk cId="2224347332" sldId="265"/>
            <ac:spMk id="7" creationId="{39462268-A880-4CE6-BFDA-4AA919761F5C}"/>
          </ac:spMkLst>
        </pc:spChg>
        <pc:spChg chg="mod">
          <ac:chgData name="Sebastian Pakuła" userId="44e9cab4-3d4b-4b30-8ec5-3ccc2c30ab32" providerId="ADAL" clId="{0257B8B2-ACC2-B14F-A69C-236F9E47DBB0}" dt="2023-10-18T21:51:25.582" v="1180" actId="27636"/>
          <ac:spMkLst>
            <pc:docMk/>
            <pc:sldMk cId="2224347332" sldId="265"/>
            <ac:spMk id="8" creationId="{1DA717EE-C4EB-43E0-9FF9-AD7909CC6C71}"/>
          </ac:spMkLst>
        </pc:spChg>
        <pc:spChg chg="del mod">
          <ac:chgData name="Sebastian Pakuła" userId="44e9cab4-3d4b-4b30-8ec5-3ccc2c30ab32" providerId="ADAL" clId="{0257B8B2-ACC2-B14F-A69C-236F9E47DBB0}" dt="2023-10-18T21:46:53.049" v="722" actId="478"/>
          <ac:spMkLst>
            <pc:docMk/>
            <pc:sldMk cId="2224347332" sldId="265"/>
            <ac:spMk id="9" creationId="{86A6793B-A78C-4EEC-AE9E-5425AEE2253E}"/>
          </ac:spMkLst>
        </pc:spChg>
        <pc:spChg chg="del">
          <ac:chgData name="Sebastian Pakuła" userId="44e9cab4-3d4b-4b30-8ec5-3ccc2c30ab32" providerId="ADAL" clId="{0257B8B2-ACC2-B14F-A69C-236F9E47DBB0}" dt="2023-10-18T21:46:49.996" v="719" actId="478"/>
          <ac:spMkLst>
            <pc:docMk/>
            <pc:sldMk cId="2224347332" sldId="265"/>
            <ac:spMk id="10" creationId="{2315023C-2291-44EB-87F0-16E7815981EE}"/>
          </ac:spMkLst>
        </pc:spChg>
        <pc:spChg chg="mod">
          <ac:chgData name="Sebastian Pakuła" userId="44e9cab4-3d4b-4b30-8ec5-3ccc2c30ab32" providerId="ADAL" clId="{0257B8B2-ACC2-B14F-A69C-236F9E47DBB0}" dt="2023-10-18T21:51:08.511" v="1161" actId="20577"/>
          <ac:spMkLst>
            <pc:docMk/>
            <pc:sldMk cId="2224347332" sldId="265"/>
            <ac:spMk id="11" creationId="{042B96C2-B574-4A9E-B703-C8AE9F6351A5}"/>
          </ac:spMkLst>
        </pc:spChg>
        <pc:spChg chg="del mod">
          <ac:chgData name="Sebastian Pakuła" userId="44e9cab4-3d4b-4b30-8ec5-3ccc2c30ab32" providerId="ADAL" clId="{0257B8B2-ACC2-B14F-A69C-236F9E47DBB0}" dt="2023-10-18T21:45:21.818" v="569" actId="478"/>
          <ac:spMkLst>
            <pc:docMk/>
            <pc:sldMk cId="2224347332" sldId="265"/>
            <ac:spMk id="12" creationId="{16941F60-23D2-4005-A1C4-2A1179736036}"/>
          </ac:spMkLst>
        </pc:spChg>
        <pc:spChg chg="del">
          <ac:chgData name="Sebastian Pakuła" userId="44e9cab4-3d4b-4b30-8ec5-3ccc2c30ab32" providerId="ADAL" clId="{0257B8B2-ACC2-B14F-A69C-236F9E47DBB0}" dt="2023-10-18T21:45:26.420" v="571" actId="478"/>
          <ac:spMkLst>
            <pc:docMk/>
            <pc:sldMk cId="2224347332" sldId="265"/>
            <ac:spMk id="13" creationId="{DA361B3E-2E8B-4AA2-9581-7BE5FB6F89ED}"/>
          </ac:spMkLst>
        </pc:spChg>
        <pc:spChg chg="add del mod">
          <ac:chgData name="Sebastian Pakuła" userId="44e9cab4-3d4b-4b30-8ec5-3ccc2c30ab32" providerId="ADAL" clId="{0257B8B2-ACC2-B14F-A69C-236F9E47DBB0}" dt="2023-10-18T21:45:24.847" v="570" actId="478"/>
          <ac:spMkLst>
            <pc:docMk/>
            <pc:sldMk cId="2224347332" sldId="265"/>
            <ac:spMk id="15" creationId="{FBD56878-7009-E31B-A0D4-DA63AF24D1EB}"/>
          </ac:spMkLst>
        </pc:spChg>
        <pc:spChg chg="add del mod">
          <ac:chgData name="Sebastian Pakuła" userId="44e9cab4-3d4b-4b30-8ec5-3ccc2c30ab32" providerId="ADAL" clId="{0257B8B2-ACC2-B14F-A69C-236F9E47DBB0}" dt="2023-10-18T21:45:33.834" v="573" actId="478"/>
          <ac:spMkLst>
            <pc:docMk/>
            <pc:sldMk cId="2224347332" sldId="265"/>
            <ac:spMk id="17" creationId="{CA956AC6-9AF9-4F92-506A-DE5A9B35DB61}"/>
          </ac:spMkLst>
        </pc:spChg>
        <pc:spChg chg="add del mod">
          <ac:chgData name="Sebastian Pakuła" userId="44e9cab4-3d4b-4b30-8ec5-3ccc2c30ab32" providerId="ADAL" clId="{0257B8B2-ACC2-B14F-A69C-236F9E47DBB0}" dt="2023-10-18T21:46:51.090" v="720" actId="478"/>
          <ac:spMkLst>
            <pc:docMk/>
            <pc:sldMk cId="2224347332" sldId="265"/>
            <ac:spMk id="19" creationId="{A6881E7A-02DB-EAEF-2004-ABD56453C58D}"/>
          </ac:spMkLst>
        </pc:spChg>
        <pc:spChg chg="add del mod">
          <ac:chgData name="Sebastian Pakuła" userId="44e9cab4-3d4b-4b30-8ec5-3ccc2c30ab32" providerId="ADAL" clId="{0257B8B2-ACC2-B14F-A69C-236F9E47DBB0}" dt="2023-10-18T21:46:57.951" v="723" actId="478"/>
          <ac:spMkLst>
            <pc:docMk/>
            <pc:sldMk cId="2224347332" sldId="265"/>
            <ac:spMk id="21" creationId="{B1D81DF5-509B-F08F-32BD-03CAE545A05F}"/>
          </ac:spMkLst>
        </pc:spChg>
        <pc:spChg chg="add del mod">
          <ac:chgData name="Sebastian Pakuła" userId="44e9cab4-3d4b-4b30-8ec5-3ccc2c30ab32" providerId="ADAL" clId="{0257B8B2-ACC2-B14F-A69C-236F9E47DBB0}" dt="2023-10-18T21:51:36.017" v="1182" actId="478"/>
          <ac:spMkLst>
            <pc:docMk/>
            <pc:sldMk cId="2224347332" sldId="265"/>
            <ac:spMk id="22" creationId="{E6EC6B10-9FDB-5EF2-86A6-6034DDDD65F9}"/>
          </ac:spMkLst>
        </pc:spChg>
        <pc:picChg chg="del">
          <ac:chgData name="Sebastian Pakuła" userId="44e9cab4-3d4b-4b30-8ec5-3ccc2c30ab32" providerId="ADAL" clId="{0257B8B2-ACC2-B14F-A69C-236F9E47DBB0}" dt="2023-10-18T21:45:29.966" v="572" actId="478"/>
          <ac:picMkLst>
            <pc:docMk/>
            <pc:sldMk cId="2224347332" sldId="265"/>
            <ac:picMk id="52" creationId="{0B9A4C18-52B1-5D4B-B794-99F13C7A4E11}"/>
          </ac:picMkLst>
        </pc:picChg>
      </pc:sldChg>
      <pc:sldChg chg="delSp del mod ord">
        <pc:chgData name="Sebastian Pakuła" userId="44e9cab4-3d4b-4b30-8ec5-3ccc2c30ab32" providerId="ADAL" clId="{0257B8B2-ACC2-B14F-A69C-236F9E47DBB0}" dt="2023-10-18T21:42:30.156" v="328" actId="2696"/>
        <pc:sldMkLst>
          <pc:docMk/>
          <pc:sldMk cId="4247313298" sldId="266"/>
        </pc:sldMkLst>
        <pc:picChg chg="del">
          <ac:chgData name="Sebastian Pakuła" userId="44e9cab4-3d4b-4b30-8ec5-3ccc2c30ab32" providerId="ADAL" clId="{0257B8B2-ACC2-B14F-A69C-236F9E47DBB0}" dt="2023-10-18T21:42:16.895" v="326" actId="478"/>
          <ac:picMkLst>
            <pc:docMk/>
            <pc:sldMk cId="4247313298" sldId="266"/>
            <ac:picMk id="40" creationId="{5F2EEA4A-FA4F-9F49-B865-437A2E54E104}"/>
          </ac:picMkLst>
        </pc:picChg>
      </pc:sldChg>
      <pc:sldChg chg="addSp delSp modSp mod">
        <pc:chgData name="Sebastian Pakuła" userId="44e9cab4-3d4b-4b30-8ec5-3ccc2c30ab32" providerId="ADAL" clId="{0257B8B2-ACC2-B14F-A69C-236F9E47DBB0}" dt="2023-10-18T22:28:08.851" v="1993" actId="478"/>
        <pc:sldMkLst>
          <pc:docMk/>
          <pc:sldMk cId="661457060" sldId="267"/>
        </pc:sldMkLst>
        <pc:spChg chg="mod">
          <ac:chgData name="Sebastian Pakuła" userId="44e9cab4-3d4b-4b30-8ec5-3ccc2c30ab32" providerId="ADAL" clId="{0257B8B2-ACC2-B14F-A69C-236F9E47DBB0}" dt="2023-10-18T22:27:14.776" v="1877" actId="20577"/>
          <ac:spMkLst>
            <pc:docMk/>
            <pc:sldMk cId="661457060" sldId="267"/>
            <ac:spMk id="2" creationId="{B1E46706-ECB2-4642-A186-00F674618249}"/>
          </ac:spMkLst>
        </pc:spChg>
        <pc:spChg chg="del mod">
          <ac:chgData name="Sebastian Pakuła" userId="44e9cab4-3d4b-4b30-8ec5-3ccc2c30ab32" providerId="ADAL" clId="{0257B8B2-ACC2-B14F-A69C-236F9E47DBB0}" dt="2023-10-18T22:27:52.081" v="1986" actId="478"/>
          <ac:spMkLst>
            <pc:docMk/>
            <pc:sldMk cId="661457060" sldId="267"/>
            <ac:spMk id="7" creationId="{53FBA053-D834-4EC0-9AA6-39A52FE5C103}"/>
          </ac:spMkLst>
        </pc:spChg>
        <pc:spChg chg="del mod">
          <ac:chgData name="Sebastian Pakuła" userId="44e9cab4-3d4b-4b30-8ec5-3ccc2c30ab32" providerId="ADAL" clId="{0257B8B2-ACC2-B14F-A69C-236F9E47DBB0}" dt="2023-10-18T22:27:52.081" v="1986" actId="478"/>
          <ac:spMkLst>
            <pc:docMk/>
            <pc:sldMk cId="661457060" sldId="267"/>
            <ac:spMk id="8" creationId="{B36CA930-7AA4-4278-83D1-EE0BCD429697}"/>
          </ac:spMkLst>
        </pc:spChg>
        <pc:spChg chg="mod">
          <ac:chgData name="Sebastian Pakuła" userId="44e9cab4-3d4b-4b30-8ec5-3ccc2c30ab32" providerId="ADAL" clId="{0257B8B2-ACC2-B14F-A69C-236F9E47DBB0}" dt="2023-10-18T22:27:39.909" v="1982" actId="20577"/>
          <ac:spMkLst>
            <pc:docMk/>
            <pc:sldMk cId="661457060" sldId="267"/>
            <ac:spMk id="9" creationId="{321164DC-BEBF-47A0-9084-BDA922BB947F}"/>
          </ac:spMkLst>
        </pc:spChg>
        <pc:spChg chg="del mod">
          <ac:chgData name="Sebastian Pakuła" userId="44e9cab4-3d4b-4b30-8ec5-3ccc2c30ab32" providerId="ADAL" clId="{0257B8B2-ACC2-B14F-A69C-236F9E47DBB0}" dt="2023-10-18T22:27:52.081" v="1986" actId="478"/>
          <ac:spMkLst>
            <pc:docMk/>
            <pc:sldMk cId="661457060" sldId="267"/>
            <ac:spMk id="10" creationId="{E68BA80F-62F2-41B5-98C9-B527520119FE}"/>
          </ac:spMkLst>
        </pc:spChg>
        <pc:spChg chg="del mod">
          <ac:chgData name="Sebastian Pakuła" userId="44e9cab4-3d4b-4b30-8ec5-3ccc2c30ab32" providerId="ADAL" clId="{0257B8B2-ACC2-B14F-A69C-236F9E47DBB0}" dt="2023-10-18T22:27:52.081" v="1986" actId="478"/>
          <ac:spMkLst>
            <pc:docMk/>
            <pc:sldMk cId="661457060" sldId="267"/>
            <ac:spMk id="11" creationId="{C1396768-1CDA-42A9-834C-557409BC2394}"/>
          </ac:spMkLst>
        </pc:spChg>
        <pc:spChg chg="add del mod">
          <ac:chgData name="Sebastian Pakuła" userId="44e9cab4-3d4b-4b30-8ec5-3ccc2c30ab32" providerId="ADAL" clId="{0257B8B2-ACC2-B14F-A69C-236F9E47DBB0}" dt="2023-10-18T22:27:42.792" v="1984" actId="478"/>
          <ac:spMkLst>
            <pc:docMk/>
            <pc:sldMk cId="661457060" sldId="267"/>
            <ac:spMk id="14" creationId="{F545A3D2-E67D-334C-F94C-9718A75784AB}"/>
          </ac:spMkLst>
        </pc:spChg>
        <pc:spChg chg="add mod">
          <ac:chgData name="Sebastian Pakuła" userId="44e9cab4-3d4b-4b30-8ec5-3ccc2c30ab32" providerId="ADAL" clId="{0257B8B2-ACC2-B14F-A69C-236F9E47DBB0}" dt="2023-10-18T22:28:00.372" v="1991" actId="1076"/>
          <ac:spMkLst>
            <pc:docMk/>
            <pc:sldMk cId="661457060" sldId="267"/>
            <ac:spMk id="16" creationId="{A0C73ED4-DC4A-457C-AF41-6E71894182EE}"/>
          </ac:spMkLst>
        </pc:spChg>
        <pc:spChg chg="add del mod">
          <ac:chgData name="Sebastian Pakuła" userId="44e9cab4-3d4b-4b30-8ec5-3ccc2c30ab32" providerId="ADAL" clId="{0257B8B2-ACC2-B14F-A69C-236F9E47DBB0}" dt="2023-10-18T22:28:05.200" v="1992" actId="478"/>
          <ac:spMkLst>
            <pc:docMk/>
            <pc:sldMk cId="661457060" sldId="267"/>
            <ac:spMk id="18" creationId="{31C7F6E3-6D3A-A61F-2512-F425B610F1D4}"/>
          </ac:spMkLst>
        </pc:spChg>
        <pc:spChg chg="add del mod">
          <ac:chgData name="Sebastian Pakuła" userId="44e9cab4-3d4b-4b30-8ec5-3ccc2c30ab32" providerId="ADAL" clId="{0257B8B2-ACC2-B14F-A69C-236F9E47DBB0}" dt="2023-10-18T22:28:08.851" v="1993" actId="478"/>
          <ac:spMkLst>
            <pc:docMk/>
            <pc:sldMk cId="661457060" sldId="267"/>
            <ac:spMk id="20" creationId="{0BA27BC2-DC0F-BB39-EC96-89D4AF3234D8}"/>
          </ac:spMkLst>
        </pc:spChg>
        <pc:spChg chg="add del mod">
          <ac:chgData name="Sebastian Pakuła" userId="44e9cab4-3d4b-4b30-8ec5-3ccc2c30ab32" providerId="ADAL" clId="{0257B8B2-ACC2-B14F-A69C-236F9E47DBB0}" dt="2023-10-18T22:28:08.851" v="1993" actId="478"/>
          <ac:spMkLst>
            <pc:docMk/>
            <pc:sldMk cId="661457060" sldId="267"/>
            <ac:spMk id="22" creationId="{1213AEF1-0006-D9EB-AEBB-ED88C424B9BA}"/>
          </ac:spMkLst>
        </pc:spChg>
        <pc:picChg chg="del">
          <ac:chgData name="Sebastian Pakuła" userId="44e9cab4-3d4b-4b30-8ec5-3ccc2c30ab32" providerId="ADAL" clId="{0257B8B2-ACC2-B14F-A69C-236F9E47DBB0}" dt="2023-10-18T22:27:41.414" v="1983" actId="478"/>
          <ac:picMkLst>
            <pc:docMk/>
            <pc:sldMk cId="661457060" sldId="267"/>
            <ac:picMk id="13" creationId="{E9419085-04EC-4511-9FCD-0A0E6C1907A4}"/>
          </ac:picMkLst>
        </pc:picChg>
      </pc:sldChg>
      <pc:sldChg chg="del">
        <pc:chgData name="Sebastian Pakuła" userId="44e9cab4-3d4b-4b30-8ec5-3ccc2c30ab32" providerId="ADAL" clId="{0257B8B2-ACC2-B14F-A69C-236F9E47DBB0}" dt="2023-10-18T22:29:51.151" v="1994" actId="2696"/>
        <pc:sldMkLst>
          <pc:docMk/>
          <pc:sldMk cId="2589939560" sldId="268"/>
        </pc:sldMkLst>
      </pc:sldChg>
      <pc:sldChg chg="del">
        <pc:chgData name="Sebastian Pakuła" userId="44e9cab4-3d4b-4b30-8ec5-3ccc2c30ab32" providerId="ADAL" clId="{0257B8B2-ACC2-B14F-A69C-236F9E47DBB0}" dt="2023-10-18T22:29:51.811" v="1995" actId="2696"/>
        <pc:sldMkLst>
          <pc:docMk/>
          <pc:sldMk cId="3314597674" sldId="269"/>
        </pc:sldMkLst>
      </pc:sldChg>
      <pc:sldChg chg="modSp del">
        <pc:chgData name="Sebastian Pakuła" userId="44e9cab4-3d4b-4b30-8ec5-3ccc2c30ab32" providerId="ADAL" clId="{0257B8B2-ACC2-B14F-A69C-236F9E47DBB0}" dt="2023-10-18T22:29:52.348" v="1997" actId="2696"/>
        <pc:sldMkLst>
          <pc:docMk/>
          <pc:sldMk cId="3561918096" sldId="270"/>
        </pc:sldMkLst>
        <pc:graphicFrameChg chg="mod">
          <ac:chgData name="Sebastian Pakuła" userId="44e9cab4-3d4b-4b30-8ec5-3ccc2c30ab32" providerId="ADAL" clId="{0257B8B2-ACC2-B14F-A69C-236F9E47DBB0}" dt="2023-10-18T22:29:51.811" v="1996"/>
          <ac:graphicFrameMkLst>
            <pc:docMk/>
            <pc:sldMk cId="3561918096" sldId="270"/>
            <ac:graphicFrameMk id="11" creationId="{013FA120-7CD4-4F1A-9F50-831B8D0CD17F}"/>
          </ac:graphicFrameMkLst>
        </pc:graphicFrameChg>
      </pc:sldChg>
      <pc:sldChg chg="del">
        <pc:chgData name="Sebastian Pakuła" userId="44e9cab4-3d4b-4b30-8ec5-3ccc2c30ab32" providerId="ADAL" clId="{0257B8B2-ACC2-B14F-A69C-236F9E47DBB0}" dt="2023-10-18T22:29:52.643" v="1998" actId="2696"/>
        <pc:sldMkLst>
          <pc:docMk/>
          <pc:sldMk cId="3532002671" sldId="271"/>
        </pc:sldMkLst>
      </pc:sldChg>
      <pc:sldChg chg="del">
        <pc:chgData name="Sebastian Pakuła" userId="44e9cab4-3d4b-4b30-8ec5-3ccc2c30ab32" providerId="ADAL" clId="{0257B8B2-ACC2-B14F-A69C-236F9E47DBB0}" dt="2023-10-18T22:29:52.915" v="1999" actId="2696"/>
        <pc:sldMkLst>
          <pc:docMk/>
          <pc:sldMk cId="3870222886" sldId="272"/>
        </pc:sldMkLst>
      </pc:sldChg>
      <pc:sldChg chg="del">
        <pc:chgData name="Sebastian Pakuła" userId="44e9cab4-3d4b-4b30-8ec5-3ccc2c30ab32" providerId="ADAL" clId="{0257B8B2-ACC2-B14F-A69C-236F9E47DBB0}" dt="2023-10-18T22:29:53.177" v="2000" actId="2696"/>
        <pc:sldMkLst>
          <pc:docMk/>
          <pc:sldMk cId="498491376" sldId="273"/>
        </pc:sldMkLst>
      </pc:sldChg>
      <pc:sldChg chg="del">
        <pc:chgData name="Sebastian Pakuła" userId="44e9cab4-3d4b-4b30-8ec5-3ccc2c30ab32" providerId="ADAL" clId="{0257B8B2-ACC2-B14F-A69C-236F9E47DBB0}" dt="2023-10-18T22:29:54.562" v="2001" actId="2696"/>
        <pc:sldMkLst>
          <pc:docMk/>
          <pc:sldMk cId="2886949460" sldId="274"/>
        </pc:sldMkLst>
      </pc:sldChg>
      <pc:sldChg chg="del">
        <pc:chgData name="Sebastian Pakuła" userId="44e9cab4-3d4b-4b30-8ec5-3ccc2c30ab32" providerId="ADAL" clId="{0257B8B2-ACC2-B14F-A69C-236F9E47DBB0}" dt="2023-10-18T22:29:55.091" v="2002" actId="2696"/>
        <pc:sldMkLst>
          <pc:docMk/>
          <pc:sldMk cId="2558816297" sldId="275"/>
        </pc:sldMkLst>
      </pc:sldChg>
      <pc:sldChg chg="del">
        <pc:chgData name="Sebastian Pakuła" userId="44e9cab4-3d4b-4b30-8ec5-3ccc2c30ab32" providerId="ADAL" clId="{0257B8B2-ACC2-B14F-A69C-236F9E47DBB0}" dt="2023-10-18T22:29:55.608" v="2003" actId="2696"/>
        <pc:sldMkLst>
          <pc:docMk/>
          <pc:sldMk cId="671898697" sldId="276"/>
        </pc:sldMkLst>
      </pc:sldChg>
      <pc:sldChg chg="del">
        <pc:chgData name="Sebastian Pakuła" userId="44e9cab4-3d4b-4b30-8ec5-3ccc2c30ab32" providerId="ADAL" clId="{0257B8B2-ACC2-B14F-A69C-236F9E47DBB0}" dt="2023-10-18T22:29:55.795" v="2004" actId="2696"/>
        <pc:sldMkLst>
          <pc:docMk/>
          <pc:sldMk cId="1748073012" sldId="277"/>
        </pc:sldMkLst>
      </pc:sldChg>
      <pc:sldChg chg="del">
        <pc:chgData name="Sebastian Pakuła" userId="44e9cab4-3d4b-4b30-8ec5-3ccc2c30ab32" providerId="ADAL" clId="{0257B8B2-ACC2-B14F-A69C-236F9E47DBB0}" dt="2023-10-18T22:29:56.059" v="2005" actId="2696"/>
        <pc:sldMkLst>
          <pc:docMk/>
          <pc:sldMk cId="1581363495" sldId="278"/>
        </pc:sldMkLst>
      </pc:sldChg>
      <pc:sldChg chg="del">
        <pc:chgData name="Sebastian Pakuła" userId="44e9cab4-3d4b-4b30-8ec5-3ccc2c30ab32" providerId="ADAL" clId="{0257B8B2-ACC2-B14F-A69C-236F9E47DBB0}" dt="2023-10-18T22:29:56.812" v="2006" actId="2696"/>
        <pc:sldMkLst>
          <pc:docMk/>
          <pc:sldMk cId="3794011719" sldId="279"/>
        </pc:sldMkLst>
      </pc:sldChg>
      <pc:sldChg chg="del">
        <pc:chgData name="Sebastian Pakuła" userId="44e9cab4-3d4b-4b30-8ec5-3ccc2c30ab32" providerId="ADAL" clId="{0257B8B2-ACC2-B14F-A69C-236F9E47DBB0}" dt="2023-10-18T22:29:57.176" v="2007" actId="2696"/>
        <pc:sldMkLst>
          <pc:docMk/>
          <pc:sldMk cId="1314285471" sldId="280"/>
        </pc:sldMkLst>
      </pc:sldChg>
      <pc:sldChg chg="del">
        <pc:chgData name="Sebastian Pakuła" userId="44e9cab4-3d4b-4b30-8ec5-3ccc2c30ab32" providerId="ADAL" clId="{0257B8B2-ACC2-B14F-A69C-236F9E47DBB0}" dt="2023-10-18T22:29:57.577" v="2008" actId="2696"/>
        <pc:sldMkLst>
          <pc:docMk/>
          <pc:sldMk cId="1539575940" sldId="281"/>
        </pc:sldMkLst>
      </pc:sldChg>
      <pc:sldChg chg="del">
        <pc:chgData name="Sebastian Pakuła" userId="44e9cab4-3d4b-4b30-8ec5-3ccc2c30ab32" providerId="ADAL" clId="{0257B8B2-ACC2-B14F-A69C-236F9E47DBB0}" dt="2023-10-18T22:29:57.950" v="2009" actId="2696"/>
        <pc:sldMkLst>
          <pc:docMk/>
          <pc:sldMk cId="59582380" sldId="285"/>
        </pc:sldMkLst>
      </pc:sldChg>
      <pc:sldChg chg="ord">
        <pc:chgData name="Sebastian Pakuła" userId="44e9cab4-3d4b-4b30-8ec5-3ccc2c30ab32" providerId="ADAL" clId="{0257B8B2-ACC2-B14F-A69C-236F9E47DBB0}" dt="2023-10-18T21:52:15.717" v="1214" actId="20578"/>
        <pc:sldMkLst>
          <pc:docMk/>
          <pc:sldMk cId="3422169242" sldId="286"/>
        </pc:sldMkLst>
      </pc:sldChg>
      <pc:sldChg chg="addSp delSp modSp add mod">
        <pc:chgData name="Sebastian Pakuła" userId="44e9cab4-3d4b-4b30-8ec5-3ccc2c30ab32" providerId="ADAL" clId="{0257B8B2-ACC2-B14F-A69C-236F9E47DBB0}" dt="2023-10-19T10:30:27.535" v="2067" actId="478"/>
        <pc:sldMkLst>
          <pc:docMk/>
          <pc:sldMk cId="4196461083" sldId="287"/>
        </pc:sldMkLst>
        <pc:spChg chg="mod">
          <ac:chgData name="Sebastian Pakuła" userId="44e9cab4-3d4b-4b30-8ec5-3ccc2c30ab32" providerId="ADAL" clId="{0257B8B2-ACC2-B14F-A69C-236F9E47DBB0}" dt="2023-10-18T21:42:50.126" v="409" actId="20577"/>
          <ac:spMkLst>
            <pc:docMk/>
            <pc:sldMk cId="4196461083" sldId="287"/>
            <ac:spMk id="2" creationId="{648F2DAD-09BC-4E53-B3EE-80036ACC033F}"/>
          </ac:spMkLst>
        </pc:spChg>
        <pc:spChg chg="del">
          <ac:chgData name="Sebastian Pakuła" userId="44e9cab4-3d4b-4b30-8ec5-3ccc2c30ab32" providerId="ADAL" clId="{0257B8B2-ACC2-B14F-A69C-236F9E47DBB0}" dt="2023-10-19T10:30:27.535" v="2067" actId="478"/>
          <ac:spMkLst>
            <pc:docMk/>
            <pc:sldMk cId="4196461083" sldId="287"/>
            <ac:spMk id="3" creationId="{95FC586E-A765-41E8-AD6D-F6AA8EA2EC70}"/>
          </ac:spMkLst>
        </pc:spChg>
        <pc:spChg chg="mod">
          <ac:chgData name="Sebastian Pakuła" userId="44e9cab4-3d4b-4b30-8ec5-3ccc2c30ab32" providerId="ADAL" clId="{0257B8B2-ACC2-B14F-A69C-236F9E47DBB0}" dt="2023-10-18T21:42:56.028" v="415" actId="20577"/>
          <ac:spMkLst>
            <pc:docMk/>
            <pc:sldMk cId="4196461083" sldId="287"/>
            <ac:spMk id="7" creationId="{8E389CF0-7E88-4714-8B32-F95FC4203E16}"/>
          </ac:spMkLst>
        </pc:spChg>
        <pc:spChg chg="mod">
          <ac:chgData name="Sebastian Pakuła" userId="44e9cab4-3d4b-4b30-8ec5-3ccc2c30ab32" providerId="ADAL" clId="{0257B8B2-ACC2-B14F-A69C-236F9E47DBB0}" dt="2023-10-18T21:55:56.649" v="1864" actId="20577"/>
          <ac:spMkLst>
            <pc:docMk/>
            <pc:sldMk cId="4196461083" sldId="287"/>
            <ac:spMk id="8" creationId="{5579A580-0A00-4BD6-881B-85BF4BA391C8}"/>
          </ac:spMkLst>
        </pc:spChg>
        <pc:spChg chg="mod">
          <ac:chgData name="Sebastian Pakuła" userId="44e9cab4-3d4b-4b30-8ec5-3ccc2c30ab32" providerId="ADAL" clId="{0257B8B2-ACC2-B14F-A69C-236F9E47DBB0}" dt="2023-10-18T21:43:41.904" v="456" actId="20577"/>
          <ac:spMkLst>
            <pc:docMk/>
            <pc:sldMk cId="4196461083" sldId="287"/>
            <ac:spMk id="9" creationId="{843CD799-F325-4B20-9924-56521475C4D8}"/>
          </ac:spMkLst>
        </pc:spChg>
        <pc:spChg chg="mod">
          <ac:chgData name="Sebastian Pakuła" userId="44e9cab4-3d4b-4b30-8ec5-3ccc2c30ab32" providerId="ADAL" clId="{0257B8B2-ACC2-B14F-A69C-236F9E47DBB0}" dt="2023-10-18T21:54:57.530" v="1633" actId="20577"/>
          <ac:spMkLst>
            <pc:docMk/>
            <pc:sldMk cId="4196461083" sldId="287"/>
            <ac:spMk id="10" creationId="{AA444506-FF9E-4BC1-950D-192FB2579E56}"/>
          </ac:spMkLst>
        </pc:spChg>
        <pc:spChg chg="mod">
          <ac:chgData name="Sebastian Pakuła" userId="44e9cab4-3d4b-4b30-8ec5-3ccc2c30ab32" providerId="ADAL" clId="{0257B8B2-ACC2-B14F-A69C-236F9E47DBB0}" dt="2023-10-18T21:42:52.194" v="410" actId="20577"/>
          <ac:spMkLst>
            <pc:docMk/>
            <pc:sldMk cId="4196461083" sldId="287"/>
            <ac:spMk id="11" creationId="{8DAD639D-C8B7-41FE-B495-175E8A71B81B}"/>
          </ac:spMkLst>
        </pc:spChg>
        <pc:spChg chg="del">
          <ac:chgData name="Sebastian Pakuła" userId="44e9cab4-3d4b-4b30-8ec5-3ccc2c30ab32" providerId="ADAL" clId="{0257B8B2-ACC2-B14F-A69C-236F9E47DBB0}" dt="2023-10-19T10:30:23.804" v="2066" actId="478"/>
          <ac:spMkLst>
            <pc:docMk/>
            <pc:sldMk cId="4196461083" sldId="287"/>
            <ac:spMk id="12" creationId="{A6099175-95D7-497F-9501-1F4F71B9DC61}"/>
          </ac:spMkLst>
        </pc:spChg>
        <pc:spChg chg="del">
          <ac:chgData name="Sebastian Pakuła" userId="44e9cab4-3d4b-4b30-8ec5-3ccc2c30ab32" providerId="ADAL" clId="{0257B8B2-ACC2-B14F-A69C-236F9E47DBB0}" dt="2023-10-19T10:30:27.535" v="2067" actId="478"/>
          <ac:spMkLst>
            <pc:docMk/>
            <pc:sldMk cId="4196461083" sldId="287"/>
            <ac:spMk id="13" creationId="{A9C90131-73E3-44AB-BFD1-389FA6084456}"/>
          </ac:spMkLst>
        </pc:spChg>
        <pc:spChg chg="add mod">
          <ac:chgData name="Sebastian Pakuła" userId="44e9cab4-3d4b-4b30-8ec5-3ccc2c30ab32" providerId="ADAL" clId="{0257B8B2-ACC2-B14F-A69C-236F9E47DBB0}" dt="2023-10-19T10:30:23.804" v="2066" actId="478"/>
          <ac:spMkLst>
            <pc:docMk/>
            <pc:sldMk cId="4196461083" sldId="287"/>
            <ac:spMk id="15" creationId="{16AB001B-C853-E9BD-F923-C6B9703FD30B}"/>
          </ac:spMkLst>
        </pc:spChg>
        <pc:spChg chg="add mod">
          <ac:chgData name="Sebastian Pakuła" userId="44e9cab4-3d4b-4b30-8ec5-3ccc2c30ab32" providerId="ADAL" clId="{0257B8B2-ACC2-B14F-A69C-236F9E47DBB0}" dt="2023-10-19T10:30:27.535" v="2067" actId="478"/>
          <ac:spMkLst>
            <pc:docMk/>
            <pc:sldMk cId="4196461083" sldId="287"/>
            <ac:spMk id="17" creationId="{7A482F54-8DCD-E6B3-1D32-0BAAB673A8AA}"/>
          </ac:spMkLst>
        </pc:spChg>
      </pc:sldChg>
    </pc:docChg>
  </pc:docChgLst>
  <pc:docChgLst>
    <pc:chgData name="Sebastian Pakuła" userId="44e9cab4-3d4b-4b30-8ec5-3ccc2c30ab32" providerId="ADAL" clId="{049190C2-4AD1-4943-BA59-AB7438DE522E}"/>
    <pc:docChg chg="undo custSel modSld">
      <pc:chgData name="Sebastian Pakuła" userId="44e9cab4-3d4b-4b30-8ec5-3ccc2c30ab32" providerId="ADAL" clId="{049190C2-4AD1-4943-BA59-AB7438DE522E}" dt="2024-10-14T15:35:52.130" v="21" actId="478"/>
      <pc:docMkLst>
        <pc:docMk/>
      </pc:docMkLst>
      <pc:sldChg chg="modSp mod">
        <pc:chgData name="Sebastian Pakuła" userId="44e9cab4-3d4b-4b30-8ec5-3ccc2c30ab32" providerId="ADAL" clId="{049190C2-4AD1-4943-BA59-AB7438DE522E}" dt="2024-10-14T15:24:45.138" v="6"/>
        <pc:sldMkLst>
          <pc:docMk/>
          <pc:sldMk cId="2224347332" sldId="265"/>
        </pc:sldMkLst>
        <pc:spChg chg="mod">
          <ac:chgData name="Sebastian Pakuła" userId="44e9cab4-3d4b-4b30-8ec5-3ccc2c30ab32" providerId="ADAL" clId="{049190C2-4AD1-4943-BA59-AB7438DE522E}" dt="2024-10-14T15:24:45.138" v="6"/>
          <ac:spMkLst>
            <pc:docMk/>
            <pc:sldMk cId="2224347332" sldId="265"/>
            <ac:spMk id="8" creationId="{1DA717EE-C4EB-43E0-9FF9-AD7909CC6C71}"/>
          </ac:spMkLst>
        </pc:spChg>
      </pc:sldChg>
      <pc:sldChg chg="addSp delSp modSp mod">
        <pc:chgData name="Sebastian Pakuła" userId="44e9cab4-3d4b-4b30-8ec5-3ccc2c30ab32" providerId="ADAL" clId="{049190C2-4AD1-4943-BA59-AB7438DE522E}" dt="2024-10-14T15:35:52.130" v="21" actId="478"/>
        <pc:sldMkLst>
          <pc:docMk/>
          <pc:sldMk cId="661457060" sldId="267"/>
        </pc:sldMkLst>
        <pc:spChg chg="add del mod">
          <ac:chgData name="Sebastian Pakuła" userId="44e9cab4-3d4b-4b30-8ec5-3ccc2c30ab32" providerId="ADAL" clId="{049190C2-4AD1-4943-BA59-AB7438DE522E}" dt="2024-10-14T15:35:52.130" v="21" actId="478"/>
          <ac:spMkLst>
            <pc:docMk/>
            <pc:sldMk cId="661457060" sldId="267"/>
            <ac:spMk id="8" creationId="{3319A12A-A0C6-E6B6-1EFD-9D37507B97BD}"/>
          </ac:spMkLst>
        </pc:spChg>
        <pc:spChg chg="mod">
          <ac:chgData name="Sebastian Pakuła" userId="44e9cab4-3d4b-4b30-8ec5-3ccc2c30ab32" providerId="ADAL" clId="{049190C2-4AD1-4943-BA59-AB7438DE522E}" dt="2024-10-14T15:35:12.027" v="7" actId="1076"/>
          <ac:spMkLst>
            <pc:docMk/>
            <pc:sldMk cId="661457060" sldId="267"/>
            <ac:spMk id="9" creationId="{321164DC-BEBF-47A0-9084-BDA922BB947F}"/>
          </ac:spMkLst>
        </pc:spChg>
        <pc:spChg chg="add mod">
          <ac:chgData name="Sebastian Pakuła" userId="44e9cab4-3d4b-4b30-8ec5-3ccc2c30ab32" providerId="ADAL" clId="{049190C2-4AD1-4943-BA59-AB7438DE522E}" dt="2024-10-14T15:35:47.376" v="20" actId="27636"/>
          <ac:spMkLst>
            <pc:docMk/>
            <pc:sldMk cId="661457060" sldId="267"/>
            <ac:spMk id="10" creationId="{CECC5274-F74F-6DCD-5BA1-66A627B5116A}"/>
          </ac:spMkLst>
        </pc:spChg>
        <pc:spChg chg="mod">
          <ac:chgData name="Sebastian Pakuła" userId="44e9cab4-3d4b-4b30-8ec5-3ccc2c30ab32" providerId="ADAL" clId="{049190C2-4AD1-4943-BA59-AB7438DE522E}" dt="2024-10-14T15:35:16.633" v="9" actId="20577"/>
          <ac:spMkLst>
            <pc:docMk/>
            <pc:sldMk cId="661457060" sldId="267"/>
            <ac:spMk id="16" creationId="{A0C73ED4-DC4A-457C-AF41-6E71894182EE}"/>
          </ac:spMkLst>
        </pc:spChg>
      </pc:sldChg>
    </pc:docChg>
  </pc:docChgLst>
  <pc:docChgLst>
    <pc:chgData name="Sebastian Pakuła" userId="44e9cab4-3d4b-4b30-8ec5-3ccc2c30ab32" providerId="ADAL" clId="{866AE3C7-6971-4E9B-8EF3-74A7F407A53C}"/>
    <pc:docChg chg="undo redo custSel addSld delSld modSld sldOrd">
      <pc:chgData name="Sebastian Pakuła" userId="44e9cab4-3d4b-4b30-8ec5-3ccc2c30ab32" providerId="ADAL" clId="{866AE3C7-6971-4E9B-8EF3-74A7F407A53C}" dt="2023-10-11T14:00:21.612" v="3485" actId="1076"/>
      <pc:docMkLst>
        <pc:docMk/>
      </pc:docMkLst>
      <pc:sldChg chg="addSp modSp mod">
        <pc:chgData name="Sebastian Pakuła" userId="44e9cab4-3d4b-4b30-8ec5-3ccc2c30ab32" providerId="ADAL" clId="{866AE3C7-6971-4E9B-8EF3-74A7F407A53C}" dt="2023-10-11T11:11:20.875" v="312" actId="20577"/>
        <pc:sldMkLst>
          <pc:docMk/>
          <pc:sldMk cId="992262848" sldId="256"/>
        </pc:sldMkLst>
        <pc:spChg chg="mod">
          <ac:chgData name="Sebastian Pakuła" userId="44e9cab4-3d4b-4b30-8ec5-3ccc2c30ab32" providerId="ADAL" clId="{866AE3C7-6971-4E9B-8EF3-74A7F407A53C}" dt="2023-10-11T11:04:52.451" v="21" actId="14100"/>
          <ac:spMkLst>
            <pc:docMk/>
            <pc:sldMk cId="992262848" sldId="256"/>
            <ac:spMk id="2" creationId="{7136ADA7-71A1-44A8-81BF-1B6CACFB7577}"/>
          </ac:spMkLst>
        </pc:spChg>
        <pc:spChg chg="mod">
          <ac:chgData name="Sebastian Pakuła" userId="44e9cab4-3d4b-4b30-8ec5-3ccc2c30ab32" providerId="ADAL" clId="{866AE3C7-6971-4E9B-8EF3-74A7F407A53C}" dt="2023-10-11T11:05:09.731" v="89" actId="20577"/>
          <ac:spMkLst>
            <pc:docMk/>
            <pc:sldMk cId="992262848" sldId="256"/>
            <ac:spMk id="3" creationId="{977C4633-7458-4F99-83F4-CB5107BC263B}"/>
          </ac:spMkLst>
        </pc:spChg>
        <pc:spChg chg="mod">
          <ac:chgData name="Sebastian Pakuła" userId="44e9cab4-3d4b-4b30-8ec5-3ccc2c30ab32" providerId="ADAL" clId="{866AE3C7-6971-4E9B-8EF3-74A7F407A53C}" dt="2023-10-11T11:06:59.820" v="111" actId="27636"/>
          <ac:spMkLst>
            <pc:docMk/>
            <pc:sldMk cId="992262848" sldId="256"/>
            <ac:spMk id="5" creationId="{1CDAE7E9-CE7A-042C-27D9-DBC586E94AAD}"/>
          </ac:spMkLst>
        </pc:spChg>
        <pc:spChg chg="add mod">
          <ac:chgData name="Sebastian Pakuła" userId="44e9cab4-3d4b-4b30-8ec5-3ccc2c30ab32" providerId="ADAL" clId="{866AE3C7-6971-4E9B-8EF3-74A7F407A53C}" dt="2023-10-11T11:11:20.875" v="312" actId="20577"/>
          <ac:spMkLst>
            <pc:docMk/>
            <pc:sldMk cId="992262848" sldId="256"/>
            <ac:spMk id="7" creationId="{F54D0B92-CC2D-CE12-97B0-DC9304F721A1}"/>
          </ac:spMkLst>
        </pc:spChg>
      </pc:sldChg>
      <pc:sldChg chg="addSp delSp modSp mod">
        <pc:chgData name="Sebastian Pakuła" userId="44e9cab4-3d4b-4b30-8ec5-3ccc2c30ab32" providerId="ADAL" clId="{866AE3C7-6971-4E9B-8EF3-74A7F407A53C}" dt="2023-10-11T11:14:19.274" v="610" actId="20577"/>
        <pc:sldMkLst>
          <pc:docMk/>
          <pc:sldMk cId="621616437" sldId="257"/>
        </pc:sldMkLst>
        <pc:spChg chg="mod">
          <ac:chgData name="Sebastian Pakuła" userId="44e9cab4-3d4b-4b30-8ec5-3ccc2c30ab32" providerId="ADAL" clId="{866AE3C7-6971-4E9B-8EF3-74A7F407A53C}" dt="2023-10-11T11:12:29.953" v="408" actId="20577"/>
          <ac:spMkLst>
            <pc:docMk/>
            <pc:sldMk cId="621616437" sldId="257"/>
            <ac:spMk id="2" creationId="{259B54C2-626D-4E56-A5A3-494CC09D763E}"/>
          </ac:spMkLst>
        </pc:spChg>
        <pc:spChg chg="add del mod">
          <ac:chgData name="Sebastian Pakuła" userId="44e9cab4-3d4b-4b30-8ec5-3ccc2c30ab32" providerId="ADAL" clId="{866AE3C7-6971-4E9B-8EF3-74A7F407A53C}" dt="2023-10-11T11:07:11.160" v="114" actId="478"/>
          <ac:spMkLst>
            <pc:docMk/>
            <pc:sldMk cId="621616437" sldId="257"/>
            <ac:spMk id="5" creationId="{C079A46C-5B3B-A4DF-0F99-2748FC924703}"/>
          </ac:spMkLst>
        </pc:spChg>
        <pc:spChg chg="add mod">
          <ac:chgData name="Sebastian Pakuła" userId="44e9cab4-3d4b-4b30-8ec5-3ccc2c30ab32" providerId="ADAL" clId="{866AE3C7-6971-4E9B-8EF3-74A7F407A53C}" dt="2023-10-11T11:07:15.286" v="115" actId="1076"/>
          <ac:spMkLst>
            <pc:docMk/>
            <pc:sldMk cId="621616437" sldId="257"/>
            <ac:spMk id="6" creationId="{1E128C5C-7A07-5A8F-30F0-7AE7232EA9EA}"/>
          </ac:spMkLst>
        </pc:spChg>
        <pc:spChg chg="mod">
          <ac:chgData name="Sebastian Pakuła" userId="44e9cab4-3d4b-4b30-8ec5-3ccc2c30ab32" providerId="ADAL" clId="{866AE3C7-6971-4E9B-8EF3-74A7F407A53C}" dt="2023-10-11T11:12:18.417" v="396" actId="27636"/>
          <ac:spMkLst>
            <pc:docMk/>
            <pc:sldMk cId="621616437" sldId="257"/>
            <ac:spMk id="7" creationId="{FA7655FA-C53D-4FB0-9C00-53DFADE92015}"/>
          </ac:spMkLst>
        </pc:spChg>
        <pc:spChg chg="add mod">
          <ac:chgData name="Sebastian Pakuła" userId="44e9cab4-3d4b-4b30-8ec5-3ccc2c30ab32" providerId="ADAL" clId="{866AE3C7-6971-4E9B-8EF3-74A7F407A53C}" dt="2023-10-11T11:14:19.274" v="610" actId="20577"/>
          <ac:spMkLst>
            <pc:docMk/>
            <pc:sldMk cId="621616437" sldId="257"/>
            <ac:spMk id="8" creationId="{1CB5BBC4-E71E-5FE6-2651-DB4A15A2D5CB}"/>
          </ac:spMkLst>
        </pc:spChg>
        <pc:picChg chg="del">
          <ac:chgData name="Sebastian Pakuła" userId="44e9cab4-3d4b-4b30-8ec5-3ccc2c30ab32" providerId="ADAL" clId="{866AE3C7-6971-4E9B-8EF3-74A7F407A53C}" dt="2023-10-11T11:07:05.177" v="112" actId="478"/>
          <ac:picMkLst>
            <pc:docMk/>
            <pc:sldMk cId="621616437" sldId="257"/>
            <ac:picMk id="4" creationId="{89C60261-22EE-40F7-B1D2-9D20196ED416}"/>
          </ac:picMkLst>
        </pc:picChg>
      </pc:sldChg>
      <pc:sldChg chg="addSp delSp modSp mod">
        <pc:chgData name="Sebastian Pakuła" userId="44e9cab4-3d4b-4b30-8ec5-3ccc2c30ab32" providerId="ADAL" clId="{866AE3C7-6971-4E9B-8EF3-74A7F407A53C}" dt="2023-10-11T11:23:11.776" v="1075" actId="6549"/>
        <pc:sldMkLst>
          <pc:docMk/>
          <pc:sldMk cId="4036697427" sldId="258"/>
        </pc:sldMkLst>
        <pc:spChg chg="mod">
          <ac:chgData name="Sebastian Pakuła" userId="44e9cab4-3d4b-4b30-8ec5-3ccc2c30ab32" providerId="ADAL" clId="{866AE3C7-6971-4E9B-8EF3-74A7F407A53C}" dt="2023-10-11T11:22:50.111" v="1030" actId="207"/>
          <ac:spMkLst>
            <pc:docMk/>
            <pc:sldMk cId="4036697427" sldId="258"/>
            <ac:spMk id="2" creationId="{F5DC1B5D-1A60-450C-9BD8-9C391E14BCA0}"/>
          </ac:spMkLst>
        </pc:spChg>
        <pc:spChg chg="add del mod">
          <ac:chgData name="Sebastian Pakuła" userId="44e9cab4-3d4b-4b30-8ec5-3ccc2c30ab32" providerId="ADAL" clId="{866AE3C7-6971-4E9B-8EF3-74A7F407A53C}" dt="2023-10-11T11:07:38.106" v="123" actId="478"/>
          <ac:spMkLst>
            <pc:docMk/>
            <pc:sldMk cId="4036697427" sldId="258"/>
            <ac:spMk id="3" creationId="{32999B44-77EC-63D6-7228-0B5ADA391C6A}"/>
          </ac:spMkLst>
        </pc:spChg>
        <pc:spChg chg="mod">
          <ac:chgData name="Sebastian Pakuła" userId="44e9cab4-3d4b-4b30-8ec5-3ccc2c30ab32" providerId="ADAL" clId="{866AE3C7-6971-4E9B-8EF3-74A7F407A53C}" dt="2023-10-11T11:15:48.593" v="618" actId="20577"/>
          <ac:spMkLst>
            <pc:docMk/>
            <pc:sldMk cId="4036697427" sldId="258"/>
            <ac:spMk id="4" creationId="{FA532457-29F4-475F-B58C-80A91C832EA9}"/>
          </ac:spMkLst>
        </pc:spChg>
        <pc:spChg chg="mod">
          <ac:chgData name="Sebastian Pakuła" userId="44e9cab4-3d4b-4b30-8ec5-3ccc2c30ab32" providerId="ADAL" clId="{866AE3C7-6971-4E9B-8EF3-74A7F407A53C}" dt="2023-10-11T11:23:11.776" v="1075" actId="6549"/>
          <ac:spMkLst>
            <pc:docMk/>
            <pc:sldMk cId="4036697427" sldId="258"/>
            <ac:spMk id="6" creationId="{DB792729-D9BA-45F7-B2E7-911659343CD7}"/>
          </ac:spMkLst>
        </pc:spChg>
        <pc:spChg chg="add mod">
          <ac:chgData name="Sebastian Pakuła" userId="44e9cab4-3d4b-4b30-8ec5-3ccc2c30ab32" providerId="ADAL" clId="{866AE3C7-6971-4E9B-8EF3-74A7F407A53C}" dt="2023-10-11T11:07:36.348" v="122" actId="1076"/>
          <ac:spMkLst>
            <pc:docMk/>
            <pc:sldMk cId="4036697427" sldId="258"/>
            <ac:spMk id="8" creationId="{7B59DF4B-8E37-6CA6-4FF4-A89C6B1E7643}"/>
          </ac:spMkLst>
        </pc:spChg>
        <pc:picChg chg="add mod">
          <ac:chgData name="Sebastian Pakuła" userId="44e9cab4-3d4b-4b30-8ec5-3ccc2c30ab32" providerId="ADAL" clId="{866AE3C7-6971-4E9B-8EF3-74A7F407A53C}" dt="2023-10-11T11:18:56.560" v="628" actId="1076"/>
          <ac:picMkLst>
            <pc:docMk/>
            <pc:sldMk cId="4036697427" sldId="258"/>
            <ac:picMk id="9" creationId="{3CB21C38-FB19-8A59-C40F-4A6DCD8FA879}"/>
          </ac:picMkLst>
        </pc:picChg>
        <pc:picChg chg="del">
          <ac:chgData name="Sebastian Pakuła" userId="44e9cab4-3d4b-4b30-8ec5-3ccc2c30ab32" providerId="ADAL" clId="{866AE3C7-6971-4E9B-8EF3-74A7F407A53C}" dt="2023-10-11T11:07:21.210" v="116" actId="478"/>
          <ac:picMkLst>
            <pc:docMk/>
            <pc:sldMk cId="4036697427" sldId="258"/>
            <ac:picMk id="17" creationId="{ED8E8109-A594-2346-B507-2632A76186F4}"/>
          </ac:picMkLst>
        </pc:picChg>
      </pc:sldChg>
      <pc:sldChg chg="addSp delSp modSp mod">
        <pc:chgData name="Sebastian Pakuła" userId="44e9cab4-3d4b-4b30-8ec5-3ccc2c30ab32" providerId="ADAL" clId="{866AE3C7-6971-4E9B-8EF3-74A7F407A53C}" dt="2023-10-11T11:24:59.848" v="1120" actId="14100"/>
        <pc:sldMkLst>
          <pc:docMk/>
          <pc:sldMk cId="3210814530" sldId="259"/>
        </pc:sldMkLst>
        <pc:spChg chg="mod">
          <ac:chgData name="Sebastian Pakuła" userId="44e9cab4-3d4b-4b30-8ec5-3ccc2c30ab32" providerId="ADAL" clId="{866AE3C7-6971-4E9B-8EF3-74A7F407A53C}" dt="2023-10-11T11:19:22.722" v="664" actId="20577"/>
          <ac:spMkLst>
            <pc:docMk/>
            <pc:sldMk cId="3210814530" sldId="259"/>
            <ac:spMk id="3" creationId="{8EA7E572-F0AC-4962-AC8B-24DD8CD61D2D}"/>
          </ac:spMkLst>
        </pc:spChg>
        <pc:spChg chg="mod">
          <ac:chgData name="Sebastian Pakuła" userId="44e9cab4-3d4b-4b30-8ec5-3ccc2c30ab32" providerId="ADAL" clId="{866AE3C7-6971-4E9B-8EF3-74A7F407A53C}" dt="2023-10-11T11:24:59.848" v="1120" actId="14100"/>
          <ac:spMkLst>
            <pc:docMk/>
            <pc:sldMk cId="3210814530" sldId="259"/>
            <ac:spMk id="4" creationId="{E9A97DCF-3682-44C5-A5DA-9D96CF14B628}"/>
          </ac:spMkLst>
        </pc:spChg>
        <pc:spChg chg="mod">
          <ac:chgData name="Sebastian Pakuła" userId="44e9cab4-3d4b-4b30-8ec5-3ccc2c30ab32" providerId="ADAL" clId="{866AE3C7-6971-4E9B-8EF3-74A7F407A53C}" dt="2023-10-11T11:23:29.720" v="1077"/>
          <ac:spMkLst>
            <pc:docMk/>
            <pc:sldMk cId="3210814530" sldId="259"/>
            <ac:spMk id="6" creationId="{49DC256C-2F66-47C7-8CAF-7030959759F7}"/>
          </ac:spMkLst>
        </pc:spChg>
        <pc:spChg chg="add del mod">
          <ac:chgData name="Sebastian Pakuła" userId="44e9cab4-3d4b-4b30-8ec5-3ccc2c30ab32" providerId="ADAL" clId="{866AE3C7-6971-4E9B-8EF3-74A7F407A53C}" dt="2023-10-11T11:07:45.110" v="125" actId="478"/>
          <ac:spMkLst>
            <pc:docMk/>
            <pc:sldMk cId="3210814530" sldId="259"/>
            <ac:spMk id="8" creationId="{963263DE-8E70-314A-7E50-394682C93005}"/>
          </ac:spMkLst>
        </pc:spChg>
        <pc:spChg chg="add mod">
          <ac:chgData name="Sebastian Pakuła" userId="44e9cab4-3d4b-4b30-8ec5-3ccc2c30ab32" providerId="ADAL" clId="{866AE3C7-6971-4E9B-8EF3-74A7F407A53C}" dt="2023-10-11T11:07:46.040" v="126"/>
          <ac:spMkLst>
            <pc:docMk/>
            <pc:sldMk cId="3210814530" sldId="259"/>
            <ac:spMk id="9" creationId="{08A61EE9-22BB-8D23-FA03-A4C3E96A9BFC}"/>
          </ac:spMkLst>
        </pc:spChg>
        <pc:picChg chg="del">
          <ac:chgData name="Sebastian Pakuła" userId="44e9cab4-3d4b-4b30-8ec5-3ccc2c30ab32" providerId="ADAL" clId="{866AE3C7-6971-4E9B-8EF3-74A7F407A53C}" dt="2023-10-11T11:07:43.488" v="124" actId="478"/>
          <ac:picMkLst>
            <pc:docMk/>
            <pc:sldMk cId="3210814530" sldId="259"/>
            <ac:picMk id="16" creationId="{03247CF8-822D-D04C-96FC-D51127AA4C30}"/>
          </ac:picMkLst>
        </pc:picChg>
      </pc:sldChg>
      <pc:sldChg chg="addSp delSp modSp mod">
        <pc:chgData name="Sebastian Pakuła" userId="44e9cab4-3d4b-4b30-8ec5-3ccc2c30ab32" providerId="ADAL" clId="{866AE3C7-6971-4E9B-8EF3-74A7F407A53C}" dt="2023-10-11T13:18:33.357" v="1431" actId="1440"/>
        <pc:sldMkLst>
          <pc:docMk/>
          <pc:sldMk cId="2171260403" sldId="260"/>
        </pc:sldMkLst>
        <pc:spChg chg="mod">
          <ac:chgData name="Sebastian Pakuła" userId="44e9cab4-3d4b-4b30-8ec5-3ccc2c30ab32" providerId="ADAL" clId="{866AE3C7-6971-4E9B-8EF3-74A7F407A53C}" dt="2023-10-11T13:13:28.157" v="1358" actId="1076"/>
          <ac:spMkLst>
            <pc:docMk/>
            <pc:sldMk cId="2171260403" sldId="260"/>
            <ac:spMk id="2" creationId="{E45C665F-537D-4B74-92F8-96ED80122ADC}"/>
          </ac:spMkLst>
        </pc:spChg>
        <pc:spChg chg="del">
          <ac:chgData name="Sebastian Pakuła" userId="44e9cab4-3d4b-4b30-8ec5-3ccc2c30ab32" providerId="ADAL" clId="{866AE3C7-6971-4E9B-8EF3-74A7F407A53C}" dt="2023-10-11T11:28:38.189" v="1132" actId="478"/>
          <ac:spMkLst>
            <pc:docMk/>
            <pc:sldMk cId="2171260403" sldId="260"/>
            <ac:spMk id="3" creationId="{E0ACFCBA-E6B8-4ECB-B191-23EF3473943C}"/>
          </ac:spMkLst>
        </pc:spChg>
        <pc:spChg chg="mod">
          <ac:chgData name="Sebastian Pakuła" userId="44e9cab4-3d4b-4b30-8ec5-3ccc2c30ab32" providerId="ADAL" clId="{866AE3C7-6971-4E9B-8EF3-74A7F407A53C}" dt="2023-10-11T11:23:33.195" v="1079"/>
          <ac:spMkLst>
            <pc:docMk/>
            <pc:sldMk cId="2171260403" sldId="260"/>
            <ac:spMk id="5" creationId="{AD9AD198-93C9-4EAB-8485-34EDEDDBA8A0}"/>
          </ac:spMkLst>
        </pc:spChg>
        <pc:spChg chg="add del mod">
          <ac:chgData name="Sebastian Pakuła" userId="44e9cab4-3d4b-4b30-8ec5-3ccc2c30ab32" providerId="ADAL" clId="{866AE3C7-6971-4E9B-8EF3-74A7F407A53C}" dt="2023-10-11T11:07:59.538" v="129" actId="478"/>
          <ac:spMkLst>
            <pc:docMk/>
            <pc:sldMk cId="2171260403" sldId="260"/>
            <ac:spMk id="7" creationId="{6AC0EA4E-9026-ADA7-AE63-C7A9716A5E84}"/>
          </ac:spMkLst>
        </pc:spChg>
        <pc:spChg chg="add mod">
          <ac:chgData name="Sebastian Pakuła" userId="44e9cab4-3d4b-4b30-8ec5-3ccc2c30ab32" providerId="ADAL" clId="{866AE3C7-6971-4E9B-8EF3-74A7F407A53C}" dt="2023-10-11T11:07:57.940" v="128" actId="571"/>
          <ac:spMkLst>
            <pc:docMk/>
            <pc:sldMk cId="2171260403" sldId="260"/>
            <ac:spMk id="8" creationId="{B1EA227C-283D-D1DD-628D-FA5952FE48E8}"/>
          </ac:spMkLst>
        </pc:spChg>
        <pc:spChg chg="add mod">
          <ac:chgData name="Sebastian Pakuła" userId="44e9cab4-3d4b-4b30-8ec5-3ccc2c30ab32" providerId="ADAL" clId="{866AE3C7-6971-4E9B-8EF3-74A7F407A53C}" dt="2023-10-11T13:13:40.276" v="1367" actId="20577"/>
          <ac:spMkLst>
            <pc:docMk/>
            <pc:sldMk cId="2171260403" sldId="260"/>
            <ac:spMk id="9" creationId="{772EDDC0-5CB0-0370-B5A2-E807B515722C}"/>
          </ac:spMkLst>
        </pc:spChg>
        <pc:spChg chg="add mod">
          <ac:chgData name="Sebastian Pakuła" userId="44e9cab4-3d4b-4b30-8ec5-3ccc2c30ab32" providerId="ADAL" clId="{866AE3C7-6971-4E9B-8EF3-74A7F407A53C}" dt="2023-10-11T11:31:10.581" v="1234" actId="164"/>
          <ac:spMkLst>
            <pc:docMk/>
            <pc:sldMk cId="2171260403" sldId="260"/>
            <ac:spMk id="11" creationId="{8E52C15C-99CB-94AE-7729-A229EE5B5F07}"/>
          </ac:spMkLst>
        </pc:spChg>
        <pc:spChg chg="add del mod">
          <ac:chgData name="Sebastian Pakuła" userId="44e9cab4-3d4b-4b30-8ec5-3ccc2c30ab32" providerId="ADAL" clId="{866AE3C7-6971-4E9B-8EF3-74A7F407A53C}" dt="2023-10-11T11:31:24.667" v="1238" actId="478"/>
          <ac:spMkLst>
            <pc:docMk/>
            <pc:sldMk cId="2171260403" sldId="260"/>
            <ac:spMk id="12" creationId="{A1EC6A93-B113-55D9-C9AA-761273671247}"/>
          </ac:spMkLst>
        </pc:spChg>
        <pc:spChg chg="add mod">
          <ac:chgData name="Sebastian Pakuła" userId="44e9cab4-3d4b-4b30-8ec5-3ccc2c30ab32" providerId="ADAL" clId="{866AE3C7-6971-4E9B-8EF3-74A7F407A53C}" dt="2023-10-11T13:13:17.883" v="1357" actId="1076"/>
          <ac:spMkLst>
            <pc:docMk/>
            <pc:sldMk cId="2171260403" sldId="260"/>
            <ac:spMk id="14" creationId="{209652D5-D0A3-DDD0-718E-AD60F8412740}"/>
          </ac:spMkLst>
        </pc:spChg>
        <pc:spChg chg="add mod">
          <ac:chgData name="Sebastian Pakuła" userId="44e9cab4-3d4b-4b30-8ec5-3ccc2c30ab32" providerId="ADAL" clId="{866AE3C7-6971-4E9B-8EF3-74A7F407A53C}" dt="2023-10-11T13:13:17.883" v="1357" actId="1076"/>
          <ac:spMkLst>
            <pc:docMk/>
            <pc:sldMk cId="2171260403" sldId="260"/>
            <ac:spMk id="16" creationId="{4900A543-5E3D-2E5D-8CAC-C10A8DB1EF8C}"/>
          </ac:spMkLst>
        </pc:spChg>
        <pc:spChg chg="add mod">
          <ac:chgData name="Sebastian Pakuła" userId="44e9cab4-3d4b-4b30-8ec5-3ccc2c30ab32" providerId="ADAL" clId="{866AE3C7-6971-4E9B-8EF3-74A7F407A53C}" dt="2023-10-11T13:13:17.883" v="1357" actId="1076"/>
          <ac:spMkLst>
            <pc:docMk/>
            <pc:sldMk cId="2171260403" sldId="260"/>
            <ac:spMk id="18" creationId="{66C5AE9D-5B6F-5389-3C54-E10FAA8BFB5D}"/>
          </ac:spMkLst>
        </pc:spChg>
        <pc:spChg chg="add mod">
          <ac:chgData name="Sebastian Pakuła" userId="44e9cab4-3d4b-4b30-8ec5-3ccc2c30ab32" providerId="ADAL" clId="{866AE3C7-6971-4E9B-8EF3-74A7F407A53C}" dt="2023-10-11T13:18:07.310" v="1425"/>
          <ac:spMkLst>
            <pc:docMk/>
            <pc:sldMk cId="2171260403" sldId="260"/>
            <ac:spMk id="20" creationId="{F9C97700-E6F6-6D89-4653-946032F2F354}"/>
          </ac:spMkLst>
        </pc:spChg>
        <pc:grpChg chg="add mod">
          <ac:chgData name="Sebastian Pakuła" userId="44e9cab4-3d4b-4b30-8ec5-3ccc2c30ab32" providerId="ADAL" clId="{866AE3C7-6971-4E9B-8EF3-74A7F407A53C}" dt="2023-10-11T13:13:28.157" v="1358" actId="1076"/>
          <ac:grpSpMkLst>
            <pc:docMk/>
            <pc:sldMk cId="2171260403" sldId="260"/>
            <ac:grpSpMk id="13" creationId="{7F168CBE-61FE-3849-89A1-5190669FCB7D}"/>
          </ac:grpSpMkLst>
        </pc:grpChg>
        <pc:picChg chg="add mod">
          <ac:chgData name="Sebastian Pakuła" userId="44e9cab4-3d4b-4b30-8ec5-3ccc2c30ab32" providerId="ADAL" clId="{866AE3C7-6971-4E9B-8EF3-74A7F407A53C}" dt="2023-10-11T11:31:10.581" v="1234" actId="164"/>
          <ac:picMkLst>
            <pc:docMk/>
            <pc:sldMk cId="2171260403" sldId="260"/>
            <ac:picMk id="10" creationId="{31EB4575-D08F-B11A-54D9-FF3FF97C7A5E}"/>
          </ac:picMkLst>
        </pc:picChg>
        <pc:picChg chg="add mod">
          <ac:chgData name="Sebastian Pakuła" userId="44e9cab4-3d4b-4b30-8ec5-3ccc2c30ab32" providerId="ADAL" clId="{866AE3C7-6971-4E9B-8EF3-74A7F407A53C}" dt="2023-10-11T13:13:17.883" v="1357" actId="1076"/>
          <ac:picMkLst>
            <pc:docMk/>
            <pc:sldMk cId="2171260403" sldId="260"/>
            <ac:picMk id="15" creationId="{1CD3DDAA-6E2C-7572-930E-0E88DA067D19}"/>
          </ac:picMkLst>
        </pc:picChg>
        <pc:picChg chg="add mod">
          <ac:chgData name="Sebastian Pakuła" userId="44e9cab4-3d4b-4b30-8ec5-3ccc2c30ab32" providerId="ADAL" clId="{866AE3C7-6971-4E9B-8EF3-74A7F407A53C}" dt="2023-10-11T13:13:17.883" v="1357" actId="1076"/>
          <ac:picMkLst>
            <pc:docMk/>
            <pc:sldMk cId="2171260403" sldId="260"/>
            <ac:picMk id="17" creationId="{61D1DCF4-60BC-997D-E2C0-2902C0E6FFDF}"/>
          </ac:picMkLst>
        </pc:picChg>
        <pc:picChg chg="add mod">
          <ac:chgData name="Sebastian Pakuła" userId="44e9cab4-3d4b-4b30-8ec5-3ccc2c30ab32" providerId="ADAL" clId="{866AE3C7-6971-4E9B-8EF3-74A7F407A53C}" dt="2023-10-11T13:13:17.883" v="1357" actId="1076"/>
          <ac:picMkLst>
            <pc:docMk/>
            <pc:sldMk cId="2171260403" sldId="260"/>
            <ac:picMk id="19" creationId="{19A01B82-D4C7-60B5-2B8F-DE6E8BB28683}"/>
          </ac:picMkLst>
        </pc:picChg>
        <pc:picChg chg="del">
          <ac:chgData name="Sebastian Pakuła" userId="44e9cab4-3d4b-4b30-8ec5-3ccc2c30ab32" providerId="ADAL" clId="{866AE3C7-6971-4E9B-8EF3-74A7F407A53C}" dt="2023-10-11T11:08:00.317" v="130" actId="478"/>
          <ac:picMkLst>
            <pc:docMk/>
            <pc:sldMk cId="2171260403" sldId="260"/>
            <ac:picMk id="19" creationId="{6198B488-3622-7841-87BD-B58291C73D6E}"/>
          </ac:picMkLst>
        </pc:picChg>
        <pc:picChg chg="add mod">
          <ac:chgData name="Sebastian Pakuła" userId="44e9cab4-3d4b-4b30-8ec5-3ccc2c30ab32" providerId="ADAL" clId="{866AE3C7-6971-4E9B-8EF3-74A7F407A53C}" dt="2023-10-11T13:18:33.357" v="1431" actId="1440"/>
          <ac:picMkLst>
            <pc:docMk/>
            <pc:sldMk cId="2171260403" sldId="260"/>
            <ac:picMk id="21" creationId="{DCE09E1C-7824-FFE9-AA6C-26DAE695665A}"/>
          </ac:picMkLst>
        </pc:picChg>
      </pc:sldChg>
      <pc:sldChg chg="addSp delSp modSp mod">
        <pc:chgData name="Sebastian Pakuła" userId="44e9cab4-3d4b-4b30-8ec5-3ccc2c30ab32" providerId="ADAL" clId="{866AE3C7-6971-4E9B-8EF3-74A7F407A53C}" dt="2023-10-11T13:47:42.660" v="3475" actId="20577"/>
        <pc:sldMkLst>
          <pc:docMk/>
          <pc:sldMk cId="2570002227" sldId="261"/>
        </pc:sldMkLst>
        <pc:spChg chg="mod">
          <ac:chgData name="Sebastian Pakuła" userId="44e9cab4-3d4b-4b30-8ec5-3ccc2c30ab32" providerId="ADAL" clId="{866AE3C7-6971-4E9B-8EF3-74A7F407A53C}" dt="2023-10-11T13:43:35.558" v="3107" actId="20577"/>
          <ac:spMkLst>
            <pc:docMk/>
            <pc:sldMk cId="2570002227" sldId="261"/>
            <ac:spMk id="2" creationId="{1BF1D65C-1076-4F43-B4FA-3B4804E8DF5B}"/>
          </ac:spMkLst>
        </pc:spChg>
        <pc:spChg chg="mod">
          <ac:chgData name="Sebastian Pakuła" userId="44e9cab4-3d4b-4b30-8ec5-3ccc2c30ab32" providerId="ADAL" clId="{866AE3C7-6971-4E9B-8EF3-74A7F407A53C}" dt="2023-10-11T11:23:36.772" v="1081"/>
          <ac:spMkLst>
            <pc:docMk/>
            <pc:sldMk cId="2570002227" sldId="261"/>
            <ac:spMk id="4" creationId="{BB99177D-9058-4246-9B56-D229BFD8850F}"/>
          </ac:spMkLst>
        </pc:spChg>
        <pc:spChg chg="add mod">
          <ac:chgData name="Sebastian Pakuła" userId="44e9cab4-3d4b-4b30-8ec5-3ccc2c30ab32" providerId="ADAL" clId="{866AE3C7-6971-4E9B-8EF3-74A7F407A53C}" dt="2023-10-11T11:08:13.956" v="131"/>
          <ac:spMkLst>
            <pc:docMk/>
            <pc:sldMk cId="2570002227" sldId="261"/>
            <ac:spMk id="6" creationId="{AB0B3FC6-928A-ACA0-161B-5E3A9733FA50}"/>
          </ac:spMkLst>
        </pc:spChg>
        <pc:spChg chg="del">
          <ac:chgData name="Sebastian Pakuła" userId="44e9cab4-3d4b-4b30-8ec5-3ccc2c30ab32" providerId="ADAL" clId="{866AE3C7-6971-4E9B-8EF3-74A7F407A53C}" dt="2023-10-11T13:14:07.404" v="1377" actId="478"/>
          <ac:spMkLst>
            <pc:docMk/>
            <pc:sldMk cId="2570002227" sldId="261"/>
            <ac:spMk id="7" creationId="{946AC501-B359-42B4-BEAB-B15A30456FA6}"/>
          </ac:spMkLst>
        </pc:spChg>
        <pc:spChg chg="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8" creationId="{55A064E7-CBD4-44C6-846D-EC14D2291E3C}"/>
          </ac:spMkLst>
        </pc:spChg>
        <pc:spChg chg="del">
          <ac:chgData name="Sebastian Pakuła" userId="44e9cab4-3d4b-4b30-8ec5-3ccc2c30ab32" providerId="ADAL" clId="{866AE3C7-6971-4E9B-8EF3-74A7F407A53C}" dt="2023-10-11T13:14:07.404" v="1377" actId="478"/>
          <ac:spMkLst>
            <pc:docMk/>
            <pc:sldMk cId="2570002227" sldId="261"/>
            <ac:spMk id="9" creationId="{32F2863B-8BCD-4F0E-9518-0B9181837435}"/>
          </ac:spMkLst>
        </pc:spChg>
        <pc:spChg chg="del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10" creationId="{6B3FA7AE-E9B6-4391-900E-62AD4FE3D703}"/>
          </ac:spMkLst>
        </pc:spChg>
        <pc:spChg chg="del">
          <ac:chgData name="Sebastian Pakuła" userId="44e9cab4-3d4b-4b30-8ec5-3ccc2c30ab32" providerId="ADAL" clId="{866AE3C7-6971-4E9B-8EF3-74A7F407A53C}" dt="2023-10-11T13:14:07.404" v="1377" actId="478"/>
          <ac:spMkLst>
            <pc:docMk/>
            <pc:sldMk cId="2570002227" sldId="261"/>
            <ac:spMk id="11" creationId="{3D56E019-758A-464A-B587-F52D68662C9A}"/>
          </ac:spMkLst>
        </pc:spChg>
        <pc:spChg chg="del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12" creationId="{FB3DB5CC-50BC-455B-B60A-C666C4564929}"/>
          </ac:spMkLst>
        </pc:spChg>
        <pc:spChg chg="del">
          <ac:chgData name="Sebastian Pakuła" userId="44e9cab4-3d4b-4b30-8ec5-3ccc2c30ab32" providerId="ADAL" clId="{866AE3C7-6971-4E9B-8EF3-74A7F407A53C}" dt="2023-10-11T13:14:07.404" v="1377" actId="478"/>
          <ac:spMkLst>
            <pc:docMk/>
            <pc:sldMk cId="2570002227" sldId="261"/>
            <ac:spMk id="13" creationId="{D87E618D-A3E4-448B-A901-D1DDFBCC6E4A}"/>
          </ac:spMkLst>
        </pc:spChg>
        <pc:spChg chg="del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14" creationId="{EB470788-3F93-4B57-8AA3-4B8CC21101D7}"/>
          </ac:spMkLst>
        </pc:spChg>
        <pc:spChg chg="mod">
          <ac:chgData name="Sebastian Pakuła" userId="44e9cab4-3d4b-4b30-8ec5-3ccc2c30ab32" providerId="ADAL" clId="{866AE3C7-6971-4E9B-8EF3-74A7F407A53C}" dt="2023-10-11T13:45:10.320" v="3277" actId="20577"/>
          <ac:spMkLst>
            <pc:docMk/>
            <pc:sldMk cId="2570002227" sldId="261"/>
            <ac:spMk id="15" creationId="{72ED5FCC-E29C-48DE-84D8-EA34FFE7CE49}"/>
          </ac:spMkLst>
        </pc:spChg>
        <pc:spChg chg="add 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17" creationId="{DCEF3513-0059-ECAE-F1CA-CCC4F2FAE23E}"/>
          </ac:spMkLst>
        </pc:spChg>
        <pc:spChg chg="add del mod">
          <ac:chgData name="Sebastian Pakuła" userId="44e9cab4-3d4b-4b30-8ec5-3ccc2c30ab32" providerId="ADAL" clId="{866AE3C7-6971-4E9B-8EF3-74A7F407A53C}" dt="2023-10-11T11:08:17.328" v="133" actId="478"/>
          <ac:spMkLst>
            <pc:docMk/>
            <pc:sldMk cId="2570002227" sldId="261"/>
            <ac:spMk id="18" creationId="{CB93805B-DADE-AA34-41D0-F0E8F0E81DDD}"/>
          </ac:spMkLst>
        </pc:spChg>
        <pc:spChg chg="add 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19" creationId="{CCA937E1-B92E-88A6-CDFE-049D7061FAA7}"/>
          </ac:spMkLst>
        </pc:spChg>
        <pc:spChg chg="add 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21" creationId="{AF472E1C-139E-10F6-36E2-BBDDDDB52189}"/>
          </ac:spMkLst>
        </pc:spChg>
        <pc:spChg chg="add 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23" creationId="{ECC049D5-DF4D-A2B9-A40B-D704D334B654}"/>
          </ac:spMkLst>
        </pc:spChg>
        <pc:spChg chg="add 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27" creationId="{6A802C8B-7848-02DE-7DF4-E750C1D1F4E6}"/>
          </ac:spMkLst>
        </pc:spChg>
        <pc:spChg chg="add 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30" creationId="{88005078-9B32-0EF3-E40F-ACBBB84EFD4C}"/>
          </ac:spMkLst>
        </pc:spChg>
        <pc:spChg chg="add 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32" creationId="{EFD5DBB6-B324-8242-F740-9AFCF4B0F511}"/>
          </ac:spMkLst>
        </pc:spChg>
        <pc:spChg chg="add del mod">
          <ac:chgData name="Sebastian Pakuła" userId="44e9cab4-3d4b-4b30-8ec5-3ccc2c30ab32" providerId="ADAL" clId="{866AE3C7-6971-4E9B-8EF3-74A7F407A53C}" dt="2023-10-11T13:14:16.425" v="1379" actId="478"/>
          <ac:spMkLst>
            <pc:docMk/>
            <pc:sldMk cId="2570002227" sldId="261"/>
            <ac:spMk id="34" creationId="{BF8B52DD-BB8A-DC38-3751-53343E3413DC}"/>
          </ac:spMkLst>
        </pc:spChg>
        <pc:spChg chg="add del mod">
          <ac:chgData name="Sebastian Pakuła" userId="44e9cab4-3d4b-4b30-8ec5-3ccc2c30ab32" providerId="ADAL" clId="{866AE3C7-6971-4E9B-8EF3-74A7F407A53C}" dt="2023-10-11T13:14:25.725" v="1383" actId="478"/>
          <ac:spMkLst>
            <pc:docMk/>
            <pc:sldMk cId="2570002227" sldId="261"/>
            <ac:spMk id="37" creationId="{6E5FF29F-51C6-1D84-A668-3339A9B82DCA}"/>
          </ac:spMkLst>
        </pc:spChg>
        <pc:spChg chg="add del mod">
          <ac:chgData name="Sebastian Pakuła" userId="44e9cab4-3d4b-4b30-8ec5-3ccc2c30ab32" providerId="ADAL" clId="{866AE3C7-6971-4E9B-8EF3-74A7F407A53C}" dt="2023-10-11T13:14:19.903" v="1381" actId="478"/>
          <ac:spMkLst>
            <pc:docMk/>
            <pc:sldMk cId="2570002227" sldId="261"/>
            <ac:spMk id="39" creationId="{43987424-50ED-26ED-5B19-9FF8C5D32697}"/>
          </ac:spMkLst>
        </pc:spChg>
        <pc:spChg chg="add del mod">
          <ac:chgData name="Sebastian Pakuła" userId="44e9cab4-3d4b-4b30-8ec5-3ccc2c30ab32" providerId="ADAL" clId="{866AE3C7-6971-4E9B-8EF3-74A7F407A53C}" dt="2023-10-11T13:14:20.486" v="1382" actId="478"/>
          <ac:spMkLst>
            <pc:docMk/>
            <pc:sldMk cId="2570002227" sldId="261"/>
            <ac:spMk id="41" creationId="{1C244FCC-42BF-1866-0271-C8B1B99F1C95}"/>
          </ac:spMkLst>
        </pc:spChg>
        <pc:spChg chg="add del mod">
          <ac:chgData name="Sebastian Pakuła" userId="44e9cab4-3d4b-4b30-8ec5-3ccc2c30ab32" providerId="ADAL" clId="{866AE3C7-6971-4E9B-8EF3-74A7F407A53C}" dt="2023-10-11T13:14:18.504" v="1380" actId="478"/>
          <ac:spMkLst>
            <pc:docMk/>
            <pc:sldMk cId="2570002227" sldId="261"/>
            <ac:spMk id="43" creationId="{B2DDE196-8A2A-A384-9C69-FC3A69C78C0C}"/>
          </ac:spMkLst>
        </pc:spChg>
        <pc:spChg chg="add del mod">
          <ac:chgData name="Sebastian Pakuła" userId="44e9cab4-3d4b-4b30-8ec5-3ccc2c30ab32" providerId="ADAL" clId="{866AE3C7-6971-4E9B-8EF3-74A7F407A53C}" dt="2023-10-11T13:20:32.693" v="1600" actId="478"/>
          <ac:spMkLst>
            <pc:docMk/>
            <pc:sldMk cId="2570002227" sldId="261"/>
            <ac:spMk id="45" creationId="{2C3C2F33-AC12-A0F8-3109-6229E702D23C}"/>
          </ac:spMkLst>
        </pc:spChg>
        <pc:spChg chg="add del mod">
          <ac:chgData name="Sebastian Pakuła" userId="44e9cab4-3d4b-4b30-8ec5-3ccc2c30ab32" providerId="ADAL" clId="{866AE3C7-6971-4E9B-8EF3-74A7F407A53C}" dt="2023-10-11T13:43:28.691" v="3084" actId="478"/>
          <ac:spMkLst>
            <pc:docMk/>
            <pc:sldMk cId="2570002227" sldId="261"/>
            <ac:spMk id="46" creationId="{63C1CC88-3A92-953C-D24F-208D897990C1}"/>
          </ac:spMkLst>
        </pc:spChg>
        <pc:spChg chg="add del mod">
          <ac:chgData name="Sebastian Pakuła" userId="44e9cab4-3d4b-4b30-8ec5-3ccc2c30ab32" providerId="ADAL" clId="{866AE3C7-6971-4E9B-8EF3-74A7F407A53C}" dt="2023-10-11T13:43:30.021" v="3085" actId="478"/>
          <ac:spMkLst>
            <pc:docMk/>
            <pc:sldMk cId="2570002227" sldId="261"/>
            <ac:spMk id="47" creationId="{1BE1414A-A5A8-05F7-DEEA-3072864FD116}"/>
          </ac:spMkLst>
        </pc:spChg>
        <pc:spChg chg="add del mod">
          <ac:chgData name="Sebastian Pakuła" userId="44e9cab4-3d4b-4b30-8ec5-3ccc2c30ab32" providerId="ADAL" clId="{866AE3C7-6971-4E9B-8EF3-74A7F407A53C}" dt="2023-10-11T13:43:30.744" v="3086" actId="478"/>
          <ac:spMkLst>
            <pc:docMk/>
            <pc:sldMk cId="2570002227" sldId="261"/>
            <ac:spMk id="48" creationId="{9937213D-1A4D-D6B8-D7A7-B115DF2925D4}"/>
          </ac:spMkLst>
        </pc:spChg>
        <pc:spChg chg="add del mod">
          <ac:chgData name="Sebastian Pakuła" userId="44e9cab4-3d4b-4b30-8ec5-3ccc2c30ab32" providerId="ADAL" clId="{866AE3C7-6971-4E9B-8EF3-74A7F407A53C}" dt="2023-10-11T13:45:53.593" v="3318" actId="478"/>
          <ac:spMkLst>
            <pc:docMk/>
            <pc:sldMk cId="2570002227" sldId="261"/>
            <ac:spMk id="49" creationId="{7CC30D71-5E3A-C75B-FBD1-7D454AA27F2D}"/>
          </ac:spMkLst>
        </pc:spChg>
        <pc:graphicFrameChg chg="add mod modGraphic">
          <ac:chgData name="Sebastian Pakuła" userId="44e9cab4-3d4b-4b30-8ec5-3ccc2c30ab32" providerId="ADAL" clId="{866AE3C7-6971-4E9B-8EF3-74A7F407A53C}" dt="2023-10-11T13:47:42.660" v="3475" actId="20577"/>
          <ac:graphicFrameMkLst>
            <pc:docMk/>
            <pc:sldMk cId="2570002227" sldId="261"/>
            <ac:graphicFrameMk id="50" creationId="{ABF30CD1-94D5-BFC5-2BC1-FCE2595E2238}"/>
          </ac:graphicFrameMkLst>
        </pc:graphicFrameChg>
        <pc:picChg chg="del">
          <ac:chgData name="Sebastian Pakuła" userId="44e9cab4-3d4b-4b30-8ec5-3ccc2c30ab32" providerId="ADAL" clId="{866AE3C7-6971-4E9B-8EF3-74A7F407A53C}" dt="2023-10-11T11:08:16.168" v="132" actId="478"/>
          <ac:picMkLst>
            <pc:docMk/>
            <pc:sldMk cId="2570002227" sldId="261"/>
            <ac:picMk id="16" creationId="{2014AB14-7B50-495A-A025-088F8FBED3CD}"/>
          </ac:picMkLst>
        </pc:picChg>
        <pc:picChg chg="del">
          <ac:chgData name="Sebastian Pakuła" userId="44e9cab4-3d4b-4b30-8ec5-3ccc2c30ab32" providerId="ADAL" clId="{866AE3C7-6971-4E9B-8EF3-74A7F407A53C}" dt="2023-10-11T13:14:07.404" v="1377" actId="478"/>
          <ac:picMkLst>
            <pc:docMk/>
            <pc:sldMk cId="2570002227" sldId="261"/>
            <ac:picMk id="24" creationId="{392F88FE-8354-454B-B97D-5C8A7B8ABAEF}"/>
          </ac:picMkLst>
        </pc:picChg>
        <pc:picChg chg="del">
          <ac:chgData name="Sebastian Pakuła" userId="44e9cab4-3d4b-4b30-8ec5-3ccc2c30ab32" providerId="ADAL" clId="{866AE3C7-6971-4E9B-8EF3-74A7F407A53C}" dt="2023-10-11T13:14:07.404" v="1377" actId="478"/>
          <ac:picMkLst>
            <pc:docMk/>
            <pc:sldMk cId="2570002227" sldId="261"/>
            <ac:picMk id="26" creationId="{C4D678E5-CB73-4197-8507-0EB6C03643FD}"/>
          </ac:picMkLst>
        </pc:picChg>
        <pc:picChg chg="del">
          <ac:chgData name="Sebastian Pakuła" userId="44e9cab4-3d4b-4b30-8ec5-3ccc2c30ab32" providerId="ADAL" clId="{866AE3C7-6971-4E9B-8EF3-74A7F407A53C}" dt="2023-10-11T13:14:07.404" v="1377" actId="478"/>
          <ac:picMkLst>
            <pc:docMk/>
            <pc:sldMk cId="2570002227" sldId="261"/>
            <ac:picMk id="28" creationId="{52EE44A9-BFCE-4316-B45E-2C903D64670D}"/>
          </ac:picMkLst>
        </pc:picChg>
        <pc:picChg chg="del">
          <ac:chgData name="Sebastian Pakuła" userId="44e9cab4-3d4b-4b30-8ec5-3ccc2c30ab32" providerId="ADAL" clId="{866AE3C7-6971-4E9B-8EF3-74A7F407A53C}" dt="2023-10-11T13:14:07.404" v="1377" actId="478"/>
          <ac:picMkLst>
            <pc:docMk/>
            <pc:sldMk cId="2570002227" sldId="261"/>
            <ac:picMk id="35" creationId="{AB56B8F0-CFB5-415D-91AE-C4BFD753CC13}"/>
          </ac:picMkLst>
        </pc:picChg>
        <pc:picChg chg="add del mod">
          <ac:chgData name="Sebastian Pakuła" userId="44e9cab4-3d4b-4b30-8ec5-3ccc2c30ab32" providerId="ADAL" clId="{866AE3C7-6971-4E9B-8EF3-74A7F407A53C}" dt="2023-10-11T13:43:27.443" v="3083" actId="478"/>
          <ac:picMkLst>
            <pc:docMk/>
            <pc:sldMk cId="2570002227" sldId="261"/>
            <ac:picMk id="44" creationId="{332B1BA1-436A-693D-0E7D-28263FBBCAB8}"/>
          </ac:picMkLst>
        </pc:picChg>
      </pc:sldChg>
      <pc:sldChg chg="addSp delSp modSp mod ord">
        <pc:chgData name="Sebastian Pakuła" userId="44e9cab4-3d4b-4b30-8ec5-3ccc2c30ab32" providerId="ADAL" clId="{866AE3C7-6971-4E9B-8EF3-74A7F407A53C}" dt="2023-10-11T13:27:36.153" v="2129"/>
        <pc:sldMkLst>
          <pc:docMk/>
          <pc:sldMk cId="2905421952" sldId="262"/>
        </pc:sldMkLst>
        <pc:spChg chg="mod">
          <ac:chgData name="Sebastian Pakuła" userId="44e9cab4-3d4b-4b30-8ec5-3ccc2c30ab32" providerId="ADAL" clId="{866AE3C7-6971-4E9B-8EF3-74A7F407A53C}" dt="2023-10-11T13:27:20.375" v="2127" actId="20577"/>
          <ac:spMkLst>
            <pc:docMk/>
            <pc:sldMk cId="2905421952" sldId="262"/>
            <ac:spMk id="2" creationId="{79FB37E1-F9A3-4DAE-8651-1F67369BE49E}"/>
          </ac:spMkLst>
        </pc:spChg>
        <pc:spChg chg="mod">
          <ac:chgData name="Sebastian Pakuła" userId="44e9cab4-3d4b-4b30-8ec5-3ccc2c30ab32" providerId="ADAL" clId="{866AE3C7-6971-4E9B-8EF3-74A7F407A53C}" dt="2023-10-11T11:23:39.847" v="1083"/>
          <ac:spMkLst>
            <pc:docMk/>
            <pc:sldMk cId="2905421952" sldId="262"/>
            <ac:spMk id="4" creationId="{B6F38EA6-5514-4A55-8668-1C2023BAAFCA}"/>
          </ac:spMkLst>
        </pc:spChg>
        <pc:spChg chg="add mod">
          <ac:chgData name="Sebastian Pakuła" userId="44e9cab4-3d4b-4b30-8ec5-3ccc2c30ab32" providerId="ADAL" clId="{866AE3C7-6971-4E9B-8EF3-74A7F407A53C}" dt="2023-10-11T11:08:21.344" v="135"/>
          <ac:spMkLst>
            <pc:docMk/>
            <pc:sldMk cId="2905421952" sldId="262"/>
            <ac:spMk id="6" creationId="{B368D239-6D47-F724-4CB0-AD897E94702D}"/>
          </ac:spMkLst>
        </pc:spChg>
        <pc:spChg chg="mod">
          <ac:chgData name="Sebastian Pakuła" userId="44e9cab4-3d4b-4b30-8ec5-3ccc2c30ab32" providerId="ADAL" clId="{866AE3C7-6971-4E9B-8EF3-74A7F407A53C}" dt="2023-10-11T13:26:03.004" v="1961" actId="1076"/>
          <ac:spMkLst>
            <pc:docMk/>
            <pc:sldMk cId="2905421952" sldId="262"/>
            <ac:spMk id="7" creationId="{9D39A442-EAC4-4F9B-B80E-420D7D36ED2E}"/>
          </ac:spMkLst>
        </pc:spChg>
        <pc:spChg chg="mod">
          <ac:chgData name="Sebastian Pakuła" userId="44e9cab4-3d4b-4b30-8ec5-3ccc2c30ab32" providerId="ADAL" clId="{866AE3C7-6971-4E9B-8EF3-74A7F407A53C}" dt="2023-10-11T13:26:03.004" v="1961" actId="1076"/>
          <ac:spMkLst>
            <pc:docMk/>
            <pc:sldMk cId="2905421952" sldId="262"/>
            <ac:spMk id="8" creationId="{59B269EA-29F7-4180-983F-353E08D9B3F5}"/>
          </ac:spMkLst>
        </pc:spChg>
        <pc:spChg chg="mod">
          <ac:chgData name="Sebastian Pakuła" userId="44e9cab4-3d4b-4b30-8ec5-3ccc2c30ab32" providerId="ADAL" clId="{866AE3C7-6971-4E9B-8EF3-74A7F407A53C}" dt="2023-10-11T13:26:03.004" v="1961" actId="1076"/>
          <ac:spMkLst>
            <pc:docMk/>
            <pc:sldMk cId="2905421952" sldId="262"/>
            <ac:spMk id="9" creationId="{12ABC038-A233-47DB-BEFD-F6D7371611F6}"/>
          </ac:spMkLst>
        </pc:spChg>
        <pc:spChg chg="mod">
          <ac:chgData name="Sebastian Pakuła" userId="44e9cab4-3d4b-4b30-8ec5-3ccc2c30ab32" providerId="ADAL" clId="{866AE3C7-6971-4E9B-8EF3-74A7F407A53C}" dt="2023-10-11T13:26:03.004" v="1961" actId="1076"/>
          <ac:spMkLst>
            <pc:docMk/>
            <pc:sldMk cId="2905421952" sldId="262"/>
            <ac:spMk id="10" creationId="{206C2CB1-F5EE-46DA-A614-0B0153DDBA46}"/>
          </ac:spMkLst>
        </pc:spChg>
        <pc:spChg chg="mod">
          <ac:chgData name="Sebastian Pakuła" userId="44e9cab4-3d4b-4b30-8ec5-3ccc2c30ab32" providerId="ADAL" clId="{866AE3C7-6971-4E9B-8EF3-74A7F407A53C}" dt="2023-10-11T13:23:49.685" v="1664" actId="27636"/>
          <ac:spMkLst>
            <pc:docMk/>
            <pc:sldMk cId="2905421952" sldId="262"/>
            <ac:spMk id="11" creationId="{EC8B5F5D-4DED-486E-AD3C-6533999123D0}"/>
          </ac:spMkLst>
        </pc:spChg>
        <pc:spChg chg="add mod">
          <ac:chgData name="Sebastian Pakuła" userId="44e9cab4-3d4b-4b30-8ec5-3ccc2c30ab32" providerId="ADAL" clId="{866AE3C7-6971-4E9B-8EF3-74A7F407A53C}" dt="2023-10-11T13:23:15.725" v="1648" actId="164"/>
          <ac:spMkLst>
            <pc:docMk/>
            <pc:sldMk cId="2905421952" sldId="262"/>
            <ac:spMk id="13" creationId="{A4590027-474E-D039-E612-D6452C4E66FA}"/>
          </ac:spMkLst>
        </pc:spChg>
        <pc:spChg chg="add mod">
          <ac:chgData name="Sebastian Pakuła" userId="44e9cab4-3d4b-4b30-8ec5-3ccc2c30ab32" providerId="ADAL" clId="{866AE3C7-6971-4E9B-8EF3-74A7F407A53C}" dt="2023-10-11T13:23:15.725" v="1648" actId="164"/>
          <ac:spMkLst>
            <pc:docMk/>
            <pc:sldMk cId="2905421952" sldId="262"/>
            <ac:spMk id="14" creationId="{C05378A8-8453-CBB1-0433-1E4BDAA2B240}"/>
          </ac:spMkLst>
        </pc:spChg>
        <pc:spChg chg="add mod">
          <ac:chgData name="Sebastian Pakuła" userId="44e9cab4-3d4b-4b30-8ec5-3ccc2c30ab32" providerId="ADAL" clId="{866AE3C7-6971-4E9B-8EF3-74A7F407A53C}" dt="2023-10-11T13:23:15.725" v="1648" actId="164"/>
          <ac:spMkLst>
            <pc:docMk/>
            <pc:sldMk cId="2905421952" sldId="262"/>
            <ac:spMk id="15" creationId="{AD4A1CD4-28EA-A553-393A-1D3E061751A6}"/>
          </ac:spMkLst>
        </pc:spChg>
        <pc:spChg chg="add del mod">
          <ac:chgData name="Sebastian Pakuła" userId="44e9cab4-3d4b-4b30-8ec5-3ccc2c30ab32" providerId="ADAL" clId="{866AE3C7-6971-4E9B-8EF3-74A7F407A53C}" dt="2023-10-11T13:23:40.844" v="1662" actId="478"/>
          <ac:spMkLst>
            <pc:docMk/>
            <pc:sldMk cId="2905421952" sldId="262"/>
            <ac:spMk id="18" creationId="{0C1689C7-3562-F90E-823F-52322C1F389A}"/>
          </ac:spMkLst>
        </pc:spChg>
        <pc:spChg chg="add del mod">
          <ac:chgData name="Sebastian Pakuła" userId="44e9cab4-3d4b-4b30-8ec5-3ccc2c30ab32" providerId="ADAL" clId="{866AE3C7-6971-4E9B-8EF3-74A7F407A53C}" dt="2023-10-11T13:23:57.949" v="1667" actId="478"/>
          <ac:spMkLst>
            <pc:docMk/>
            <pc:sldMk cId="2905421952" sldId="262"/>
            <ac:spMk id="20" creationId="{12A5D171-6C33-6787-D050-6F0A4E110869}"/>
          </ac:spMkLst>
        </pc:spChg>
        <pc:spChg chg="add del mod">
          <ac:chgData name="Sebastian Pakuła" userId="44e9cab4-3d4b-4b30-8ec5-3ccc2c30ab32" providerId="ADAL" clId="{866AE3C7-6971-4E9B-8EF3-74A7F407A53C}" dt="2023-10-11T13:23:58.703" v="1668" actId="478"/>
          <ac:spMkLst>
            <pc:docMk/>
            <pc:sldMk cId="2905421952" sldId="262"/>
            <ac:spMk id="22" creationId="{A9E2C9DF-247F-9495-D47D-DD2CAB2057FD}"/>
          </ac:spMkLst>
        </pc:spChg>
        <pc:spChg chg="add mod">
          <ac:chgData name="Sebastian Pakuła" userId="44e9cab4-3d4b-4b30-8ec5-3ccc2c30ab32" providerId="ADAL" clId="{866AE3C7-6971-4E9B-8EF3-74A7F407A53C}" dt="2023-10-11T13:26:18.409" v="1973" actId="20577"/>
          <ac:spMkLst>
            <pc:docMk/>
            <pc:sldMk cId="2905421952" sldId="262"/>
            <ac:spMk id="23" creationId="{2F560973-55A0-2BEF-F844-58A7847BE816}"/>
          </ac:spMkLst>
        </pc:spChg>
        <pc:spChg chg="add mod">
          <ac:chgData name="Sebastian Pakuła" userId="44e9cab4-3d4b-4b30-8ec5-3ccc2c30ab32" providerId="ADAL" clId="{866AE3C7-6971-4E9B-8EF3-74A7F407A53C}" dt="2023-10-11T13:27:03.451" v="2118" actId="6549"/>
          <ac:spMkLst>
            <pc:docMk/>
            <pc:sldMk cId="2905421952" sldId="262"/>
            <ac:spMk id="24" creationId="{08EFD7B9-8157-B83B-D687-BE1F10F7B165}"/>
          </ac:spMkLst>
        </pc:spChg>
        <pc:grpChg chg="add del mod">
          <ac:chgData name="Sebastian Pakuła" userId="44e9cab4-3d4b-4b30-8ec5-3ccc2c30ab32" providerId="ADAL" clId="{866AE3C7-6971-4E9B-8EF3-74A7F407A53C}" dt="2023-10-11T13:23:37.195" v="1660" actId="478"/>
          <ac:grpSpMkLst>
            <pc:docMk/>
            <pc:sldMk cId="2905421952" sldId="262"/>
            <ac:grpSpMk id="16" creationId="{EAB882DC-9A66-7B8F-899F-276DE3EDADCF}"/>
          </ac:grpSpMkLst>
        </pc:grpChg>
        <pc:picChg chg="add mod">
          <ac:chgData name="Sebastian Pakuła" userId="44e9cab4-3d4b-4b30-8ec5-3ccc2c30ab32" providerId="ADAL" clId="{866AE3C7-6971-4E9B-8EF3-74A7F407A53C}" dt="2023-10-11T13:23:15.725" v="1648" actId="164"/>
          <ac:picMkLst>
            <pc:docMk/>
            <pc:sldMk cId="2905421952" sldId="262"/>
            <ac:picMk id="12" creationId="{697B6BAB-4818-CD64-E75B-7D5240EA2D46}"/>
          </ac:picMkLst>
        </pc:picChg>
        <pc:picChg chg="del">
          <ac:chgData name="Sebastian Pakuła" userId="44e9cab4-3d4b-4b30-8ec5-3ccc2c30ab32" providerId="ADAL" clId="{866AE3C7-6971-4E9B-8EF3-74A7F407A53C}" dt="2023-10-11T11:08:20.404" v="134" actId="478"/>
          <ac:picMkLst>
            <pc:docMk/>
            <pc:sldMk cId="2905421952" sldId="262"/>
            <ac:picMk id="34" creationId="{E52AF0CC-4F26-5A4A-80FB-D610C882F603}"/>
          </ac:picMkLst>
        </pc:picChg>
        <pc:picChg chg="del mod">
          <ac:chgData name="Sebastian Pakuła" userId="44e9cab4-3d4b-4b30-8ec5-3ccc2c30ab32" providerId="ADAL" clId="{866AE3C7-6971-4E9B-8EF3-74A7F407A53C}" dt="2023-10-11T13:23:38.824" v="1661" actId="478"/>
          <ac:picMkLst>
            <pc:docMk/>
            <pc:sldMk cId="2905421952" sldId="262"/>
            <ac:picMk id="43" creationId="{95095244-281C-45C6-B4B5-1A086A96C10D}"/>
          </ac:picMkLst>
        </pc:picChg>
        <pc:picChg chg="del">
          <ac:chgData name="Sebastian Pakuła" userId="44e9cab4-3d4b-4b30-8ec5-3ccc2c30ab32" providerId="ADAL" clId="{866AE3C7-6971-4E9B-8EF3-74A7F407A53C}" dt="2023-10-11T13:23:56.325" v="1666" actId="478"/>
          <ac:picMkLst>
            <pc:docMk/>
            <pc:sldMk cId="2905421952" sldId="262"/>
            <ac:picMk id="45" creationId="{98B5F4CC-F13E-4336-9521-E63B69BED516}"/>
          </ac:picMkLst>
        </pc:picChg>
        <pc:picChg chg="del">
          <ac:chgData name="Sebastian Pakuła" userId="44e9cab4-3d4b-4b30-8ec5-3ccc2c30ab32" providerId="ADAL" clId="{866AE3C7-6971-4E9B-8EF3-74A7F407A53C}" dt="2023-10-11T13:23:55.576" v="1665" actId="478"/>
          <ac:picMkLst>
            <pc:docMk/>
            <pc:sldMk cId="2905421952" sldId="262"/>
            <ac:picMk id="47" creationId="{C52B1263-CAC0-4784-BE2F-625ED3018494}"/>
          </ac:picMkLst>
        </pc:picChg>
      </pc:sldChg>
      <pc:sldChg chg="addSp delSp modSp mod ord">
        <pc:chgData name="Sebastian Pakuła" userId="44e9cab4-3d4b-4b30-8ec5-3ccc2c30ab32" providerId="ADAL" clId="{866AE3C7-6971-4E9B-8EF3-74A7F407A53C}" dt="2023-10-11T14:00:21.612" v="3485" actId="1076"/>
        <pc:sldMkLst>
          <pc:docMk/>
          <pc:sldMk cId="678545184" sldId="263"/>
        </pc:sldMkLst>
        <pc:spChg chg="mod">
          <ac:chgData name="Sebastian Pakuła" userId="44e9cab4-3d4b-4b30-8ec5-3ccc2c30ab32" providerId="ADAL" clId="{866AE3C7-6971-4E9B-8EF3-74A7F407A53C}" dt="2023-10-11T11:23:43.425" v="1085"/>
          <ac:spMkLst>
            <pc:docMk/>
            <pc:sldMk cId="678545184" sldId="263"/>
            <ac:spMk id="4" creationId="{04079324-F916-44FA-9903-1280D0A6D781}"/>
          </ac:spMkLst>
        </pc:spChg>
        <pc:spChg chg="add mod">
          <ac:chgData name="Sebastian Pakuła" userId="44e9cab4-3d4b-4b30-8ec5-3ccc2c30ab32" providerId="ADAL" clId="{866AE3C7-6971-4E9B-8EF3-74A7F407A53C}" dt="2023-10-11T11:08:23.214" v="136"/>
          <ac:spMkLst>
            <pc:docMk/>
            <pc:sldMk cId="678545184" sldId="263"/>
            <ac:spMk id="6" creationId="{07A945B7-15E6-B039-538D-CFB15700DAA4}"/>
          </ac:spMkLst>
        </pc:spChg>
        <pc:spChg chg="add del mod">
          <ac:chgData name="Sebastian Pakuła" userId="44e9cab4-3d4b-4b30-8ec5-3ccc2c30ab32" providerId="ADAL" clId="{866AE3C7-6971-4E9B-8EF3-74A7F407A53C}" dt="2023-10-11T11:08:25.939" v="138" actId="478"/>
          <ac:spMkLst>
            <pc:docMk/>
            <pc:sldMk cId="678545184" sldId="263"/>
            <ac:spMk id="8" creationId="{DFE38D5E-3ABC-9B81-A895-6F7A84FC6597}"/>
          </ac:spMkLst>
        </pc:spChg>
        <pc:picChg chg="add mod">
          <ac:chgData name="Sebastian Pakuła" userId="44e9cab4-3d4b-4b30-8ec5-3ccc2c30ab32" providerId="ADAL" clId="{866AE3C7-6971-4E9B-8EF3-74A7F407A53C}" dt="2023-10-11T14:00:21.612" v="3485" actId="1076"/>
          <ac:picMkLst>
            <pc:docMk/>
            <pc:sldMk cId="678545184" sldId="263"/>
            <ac:picMk id="7" creationId="{5075FD12-F4DE-253E-D441-6AF2000BD8F5}"/>
          </ac:picMkLst>
        </pc:picChg>
        <pc:picChg chg="del">
          <ac:chgData name="Sebastian Pakuła" userId="44e9cab4-3d4b-4b30-8ec5-3ccc2c30ab32" providerId="ADAL" clId="{866AE3C7-6971-4E9B-8EF3-74A7F407A53C}" dt="2023-10-11T11:08:24.500" v="137" actId="478"/>
          <ac:picMkLst>
            <pc:docMk/>
            <pc:sldMk cId="678545184" sldId="263"/>
            <ac:picMk id="13" creationId="{B5B61295-A0F3-43DF-AF50-0E1E0C38462B}"/>
          </ac:picMkLst>
        </pc:picChg>
      </pc:sldChg>
      <pc:sldChg chg="addSp delSp modSp mod">
        <pc:chgData name="Sebastian Pakuła" userId="44e9cab4-3d4b-4b30-8ec5-3ccc2c30ab32" providerId="ADAL" clId="{866AE3C7-6971-4E9B-8EF3-74A7F407A53C}" dt="2023-10-11T11:23:45.937" v="1087"/>
        <pc:sldMkLst>
          <pc:docMk/>
          <pc:sldMk cId="2122539241" sldId="264"/>
        </pc:sldMkLst>
        <pc:spChg chg="mod">
          <ac:chgData name="Sebastian Pakuła" userId="44e9cab4-3d4b-4b30-8ec5-3ccc2c30ab32" providerId="ADAL" clId="{866AE3C7-6971-4E9B-8EF3-74A7F407A53C}" dt="2023-10-11T11:23:45.937" v="1087"/>
          <ac:spMkLst>
            <pc:docMk/>
            <pc:sldMk cId="2122539241" sldId="264"/>
            <ac:spMk id="4" creationId="{B64A110E-05FA-4BC3-8BC9-C9871A189AEB}"/>
          </ac:spMkLst>
        </pc:spChg>
        <pc:spChg chg="add mod">
          <ac:chgData name="Sebastian Pakuła" userId="44e9cab4-3d4b-4b30-8ec5-3ccc2c30ab32" providerId="ADAL" clId="{866AE3C7-6971-4E9B-8EF3-74A7F407A53C}" dt="2023-10-11T11:08:28.703" v="139"/>
          <ac:spMkLst>
            <pc:docMk/>
            <pc:sldMk cId="2122539241" sldId="264"/>
            <ac:spMk id="6" creationId="{6B89EB82-F7FB-3813-73D9-9FBBEA528284}"/>
          </ac:spMkLst>
        </pc:spChg>
        <pc:picChg chg="del">
          <ac:chgData name="Sebastian Pakuła" userId="44e9cab4-3d4b-4b30-8ec5-3ccc2c30ab32" providerId="ADAL" clId="{866AE3C7-6971-4E9B-8EF3-74A7F407A53C}" dt="2023-10-11T11:08:30.633" v="140" actId="478"/>
          <ac:picMkLst>
            <pc:docMk/>
            <pc:sldMk cId="2122539241" sldId="264"/>
            <ac:picMk id="28" creationId="{5E9D42A0-F721-094E-843F-E70E5AF0CF26}"/>
          </ac:picMkLst>
        </pc:picChg>
      </pc:sldChg>
      <pc:sldChg chg="addSp modSp mod">
        <pc:chgData name="Sebastian Pakuła" userId="44e9cab4-3d4b-4b30-8ec5-3ccc2c30ab32" providerId="ADAL" clId="{866AE3C7-6971-4E9B-8EF3-74A7F407A53C}" dt="2023-10-11T11:23:49.455" v="1089"/>
        <pc:sldMkLst>
          <pc:docMk/>
          <pc:sldMk cId="2224347332" sldId="265"/>
        </pc:sldMkLst>
        <pc:spChg chg="mod">
          <ac:chgData name="Sebastian Pakuła" userId="44e9cab4-3d4b-4b30-8ec5-3ccc2c30ab32" providerId="ADAL" clId="{866AE3C7-6971-4E9B-8EF3-74A7F407A53C}" dt="2023-10-11T11:23:49.455" v="1089"/>
          <ac:spMkLst>
            <pc:docMk/>
            <pc:sldMk cId="2224347332" sldId="265"/>
            <ac:spMk id="4" creationId="{6CF1B4D7-E137-420A-8BCA-2CF4E1633D98}"/>
          </ac:spMkLst>
        </pc:spChg>
        <pc:spChg chg="add mod">
          <ac:chgData name="Sebastian Pakuła" userId="44e9cab4-3d4b-4b30-8ec5-3ccc2c30ab32" providerId="ADAL" clId="{866AE3C7-6971-4E9B-8EF3-74A7F407A53C}" dt="2023-10-11T11:08:38.989" v="143"/>
          <ac:spMkLst>
            <pc:docMk/>
            <pc:sldMk cId="2224347332" sldId="265"/>
            <ac:spMk id="6" creationId="{D875B8F3-968D-4FBE-864F-B35A99A845D1}"/>
          </ac:spMkLst>
        </pc:spChg>
      </pc:sldChg>
      <pc:sldChg chg="addSp modSp mod">
        <pc:chgData name="Sebastian Pakuła" userId="44e9cab4-3d4b-4b30-8ec5-3ccc2c30ab32" providerId="ADAL" clId="{866AE3C7-6971-4E9B-8EF3-74A7F407A53C}" dt="2023-10-11T11:23:52.762" v="1091"/>
        <pc:sldMkLst>
          <pc:docMk/>
          <pc:sldMk cId="4247313298" sldId="266"/>
        </pc:sldMkLst>
        <pc:spChg chg="add mod">
          <ac:chgData name="Sebastian Pakuła" userId="44e9cab4-3d4b-4b30-8ec5-3ccc2c30ab32" providerId="ADAL" clId="{866AE3C7-6971-4E9B-8EF3-74A7F407A53C}" dt="2023-10-11T11:08:39.872" v="144"/>
          <ac:spMkLst>
            <pc:docMk/>
            <pc:sldMk cId="4247313298" sldId="266"/>
            <ac:spMk id="2" creationId="{F2FD0C90-8839-C7CA-E36E-47CEAC021F6E}"/>
          </ac:spMkLst>
        </pc:spChg>
        <pc:spChg chg="mod">
          <ac:chgData name="Sebastian Pakuła" userId="44e9cab4-3d4b-4b30-8ec5-3ccc2c30ab32" providerId="ADAL" clId="{866AE3C7-6971-4E9B-8EF3-74A7F407A53C}" dt="2023-10-11T11:23:52.762" v="1091"/>
          <ac:spMkLst>
            <pc:docMk/>
            <pc:sldMk cId="4247313298" sldId="266"/>
            <ac:spMk id="4" creationId="{616BC39E-8B5D-414D-B1AD-BA5CA8058E70}"/>
          </ac:spMkLst>
        </pc:spChg>
      </pc:sldChg>
      <pc:sldChg chg="addSp modSp mod">
        <pc:chgData name="Sebastian Pakuła" userId="44e9cab4-3d4b-4b30-8ec5-3ccc2c30ab32" providerId="ADAL" clId="{866AE3C7-6971-4E9B-8EF3-74A7F407A53C}" dt="2023-10-11T11:23:56.497" v="1093"/>
        <pc:sldMkLst>
          <pc:docMk/>
          <pc:sldMk cId="661457060" sldId="267"/>
        </pc:sldMkLst>
        <pc:spChg chg="mod">
          <ac:chgData name="Sebastian Pakuła" userId="44e9cab4-3d4b-4b30-8ec5-3ccc2c30ab32" providerId="ADAL" clId="{866AE3C7-6971-4E9B-8EF3-74A7F407A53C}" dt="2023-10-11T11:23:56.497" v="1093"/>
          <ac:spMkLst>
            <pc:docMk/>
            <pc:sldMk cId="661457060" sldId="267"/>
            <ac:spMk id="4" creationId="{30162523-618F-46C4-A45E-4D33377EDE65}"/>
          </ac:spMkLst>
        </pc:spChg>
        <pc:spChg chg="add mod">
          <ac:chgData name="Sebastian Pakuła" userId="44e9cab4-3d4b-4b30-8ec5-3ccc2c30ab32" providerId="ADAL" clId="{866AE3C7-6971-4E9B-8EF3-74A7F407A53C}" dt="2023-10-11T11:08:40.541" v="145"/>
          <ac:spMkLst>
            <pc:docMk/>
            <pc:sldMk cId="661457060" sldId="267"/>
            <ac:spMk id="6" creationId="{A609C95F-E317-5DDD-E449-D66CD60EA19C}"/>
          </ac:spMkLst>
        </pc:spChg>
      </pc:sldChg>
      <pc:sldChg chg="addSp modSp mod">
        <pc:chgData name="Sebastian Pakuła" userId="44e9cab4-3d4b-4b30-8ec5-3ccc2c30ab32" providerId="ADAL" clId="{866AE3C7-6971-4E9B-8EF3-74A7F407A53C}" dt="2023-10-11T11:23:59.272" v="1095"/>
        <pc:sldMkLst>
          <pc:docMk/>
          <pc:sldMk cId="2589939560" sldId="268"/>
        </pc:sldMkLst>
        <pc:spChg chg="mod">
          <ac:chgData name="Sebastian Pakuła" userId="44e9cab4-3d4b-4b30-8ec5-3ccc2c30ab32" providerId="ADAL" clId="{866AE3C7-6971-4E9B-8EF3-74A7F407A53C}" dt="2023-10-11T11:23:59.272" v="1095"/>
          <ac:spMkLst>
            <pc:docMk/>
            <pc:sldMk cId="2589939560" sldId="268"/>
            <ac:spMk id="4" creationId="{3D4703B2-BABE-459A-9E4B-601E56562715}"/>
          </ac:spMkLst>
        </pc:spChg>
        <pc:spChg chg="add mod">
          <ac:chgData name="Sebastian Pakuła" userId="44e9cab4-3d4b-4b30-8ec5-3ccc2c30ab32" providerId="ADAL" clId="{866AE3C7-6971-4E9B-8EF3-74A7F407A53C}" dt="2023-10-11T11:08:41.714" v="146"/>
          <ac:spMkLst>
            <pc:docMk/>
            <pc:sldMk cId="2589939560" sldId="268"/>
            <ac:spMk id="6" creationId="{C689000A-AEEA-37D7-A48D-F663328C3FD9}"/>
          </ac:spMkLst>
        </pc:spChg>
      </pc:sldChg>
      <pc:sldChg chg="addSp modSp mod">
        <pc:chgData name="Sebastian Pakuła" userId="44e9cab4-3d4b-4b30-8ec5-3ccc2c30ab32" providerId="ADAL" clId="{866AE3C7-6971-4E9B-8EF3-74A7F407A53C}" dt="2023-10-11T11:24:02.667" v="1097"/>
        <pc:sldMkLst>
          <pc:docMk/>
          <pc:sldMk cId="3314597674" sldId="269"/>
        </pc:sldMkLst>
        <pc:spChg chg="mod">
          <ac:chgData name="Sebastian Pakuła" userId="44e9cab4-3d4b-4b30-8ec5-3ccc2c30ab32" providerId="ADAL" clId="{866AE3C7-6971-4E9B-8EF3-74A7F407A53C}" dt="2023-10-11T11:24:02.667" v="1097"/>
          <ac:spMkLst>
            <pc:docMk/>
            <pc:sldMk cId="3314597674" sldId="269"/>
            <ac:spMk id="4" creationId="{4E07CA6F-243E-4E42-969D-A8F1F1171BD8}"/>
          </ac:spMkLst>
        </pc:spChg>
        <pc:spChg chg="add mod">
          <ac:chgData name="Sebastian Pakuła" userId="44e9cab4-3d4b-4b30-8ec5-3ccc2c30ab32" providerId="ADAL" clId="{866AE3C7-6971-4E9B-8EF3-74A7F407A53C}" dt="2023-10-11T11:08:42.458" v="147"/>
          <ac:spMkLst>
            <pc:docMk/>
            <pc:sldMk cId="3314597674" sldId="269"/>
            <ac:spMk id="6" creationId="{3276B47F-F3C5-AA23-9BB5-A0C3DBED0574}"/>
          </ac:spMkLst>
        </pc:spChg>
      </pc:sldChg>
      <pc:sldChg chg="addSp modSp mod">
        <pc:chgData name="Sebastian Pakuła" userId="44e9cab4-3d4b-4b30-8ec5-3ccc2c30ab32" providerId="ADAL" clId="{866AE3C7-6971-4E9B-8EF3-74A7F407A53C}" dt="2023-10-11T11:24:05.543" v="1099"/>
        <pc:sldMkLst>
          <pc:docMk/>
          <pc:sldMk cId="3561918096" sldId="270"/>
        </pc:sldMkLst>
        <pc:spChg chg="mod">
          <ac:chgData name="Sebastian Pakuła" userId="44e9cab4-3d4b-4b30-8ec5-3ccc2c30ab32" providerId="ADAL" clId="{866AE3C7-6971-4E9B-8EF3-74A7F407A53C}" dt="2023-10-11T11:24:05.543" v="1099"/>
          <ac:spMkLst>
            <pc:docMk/>
            <pc:sldMk cId="3561918096" sldId="270"/>
            <ac:spMk id="4" creationId="{45D58DF5-63B9-4EDD-AB60-3ADA5FFDD875}"/>
          </ac:spMkLst>
        </pc:spChg>
        <pc:spChg chg="add mod">
          <ac:chgData name="Sebastian Pakuła" userId="44e9cab4-3d4b-4b30-8ec5-3ccc2c30ab32" providerId="ADAL" clId="{866AE3C7-6971-4E9B-8EF3-74A7F407A53C}" dt="2023-10-11T11:08:43.234" v="148"/>
          <ac:spMkLst>
            <pc:docMk/>
            <pc:sldMk cId="3561918096" sldId="270"/>
            <ac:spMk id="6" creationId="{BEF5AFA7-53C4-6100-7EFC-93C1D6FC7249}"/>
          </ac:spMkLst>
        </pc:spChg>
      </pc:sldChg>
      <pc:sldChg chg="addSp modSp mod">
        <pc:chgData name="Sebastian Pakuła" userId="44e9cab4-3d4b-4b30-8ec5-3ccc2c30ab32" providerId="ADAL" clId="{866AE3C7-6971-4E9B-8EF3-74A7F407A53C}" dt="2023-10-11T11:24:08.108" v="1101"/>
        <pc:sldMkLst>
          <pc:docMk/>
          <pc:sldMk cId="3532002671" sldId="271"/>
        </pc:sldMkLst>
        <pc:spChg chg="mod">
          <ac:chgData name="Sebastian Pakuła" userId="44e9cab4-3d4b-4b30-8ec5-3ccc2c30ab32" providerId="ADAL" clId="{866AE3C7-6971-4E9B-8EF3-74A7F407A53C}" dt="2023-10-11T11:24:08.108" v="1101"/>
          <ac:spMkLst>
            <pc:docMk/>
            <pc:sldMk cId="3532002671" sldId="271"/>
            <ac:spMk id="4" creationId="{1425EC44-04DF-4936-BAE6-D7C7E04C2EA1}"/>
          </ac:spMkLst>
        </pc:spChg>
        <pc:spChg chg="add mod">
          <ac:chgData name="Sebastian Pakuła" userId="44e9cab4-3d4b-4b30-8ec5-3ccc2c30ab32" providerId="ADAL" clId="{866AE3C7-6971-4E9B-8EF3-74A7F407A53C}" dt="2023-10-11T11:08:44.360" v="149"/>
          <ac:spMkLst>
            <pc:docMk/>
            <pc:sldMk cId="3532002671" sldId="271"/>
            <ac:spMk id="6" creationId="{9DBE6256-038A-A10B-5704-4D8859321650}"/>
          </ac:spMkLst>
        </pc:spChg>
      </pc:sldChg>
      <pc:sldChg chg="addSp modSp mod">
        <pc:chgData name="Sebastian Pakuła" userId="44e9cab4-3d4b-4b30-8ec5-3ccc2c30ab32" providerId="ADAL" clId="{866AE3C7-6971-4E9B-8EF3-74A7F407A53C}" dt="2023-10-11T11:24:11.918" v="1103"/>
        <pc:sldMkLst>
          <pc:docMk/>
          <pc:sldMk cId="3870222886" sldId="272"/>
        </pc:sldMkLst>
        <pc:spChg chg="mod">
          <ac:chgData name="Sebastian Pakuła" userId="44e9cab4-3d4b-4b30-8ec5-3ccc2c30ab32" providerId="ADAL" clId="{866AE3C7-6971-4E9B-8EF3-74A7F407A53C}" dt="2023-10-11T11:24:11.918" v="1103"/>
          <ac:spMkLst>
            <pc:docMk/>
            <pc:sldMk cId="3870222886" sldId="272"/>
            <ac:spMk id="4" creationId="{15B5B358-A249-40B6-9ACE-B020BA3BCDB5}"/>
          </ac:spMkLst>
        </pc:spChg>
        <pc:spChg chg="add mod">
          <ac:chgData name="Sebastian Pakuła" userId="44e9cab4-3d4b-4b30-8ec5-3ccc2c30ab32" providerId="ADAL" clId="{866AE3C7-6971-4E9B-8EF3-74A7F407A53C}" dt="2023-10-11T11:08:46.166" v="150"/>
          <ac:spMkLst>
            <pc:docMk/>
            <pc:sldMk cId="3870222886" sldId="272"/>
            <ac:spMk id="6" creationId="{7EC57E61-FF87-7C0C-A632-4FAF63A86742}"/>
          </ac:spMkLst>
        </pc:spChg>
        <pc:spChg chg="add mod">
          <ac:chgData name="Sebastian Pakuła" userId="44e9cab4-3d4b-4b30-8ec5-3ccc2c30ab32" providerId="ADAL" clId="{866AE3C7-6971-4E9B-8EF3-74A7F407A53C}" dt="2023-10-11T11:08:47.543" v="151"/>
          <ac:spMkLst>
            <pc:docMk/>
            <pc:sldMk cId="3870222886" sldId="272"/>
            <ac:spMk id="7" creationId="{330F7AD6-1EF7-DCB8-7948-ACE0200B72DD}"/>
          </ac:spMkLst>
        </pc:spChg>
      </pc:sldChg>
      <pc:sldChg chg="addSp modSp mod">
        <pc:chgData name="Sebastian Pakuła" userId="44e9cab4-3d4b-4b30-8ec5-3ccc2c30ab32" providerId="ADAL" clId="{866AE3C7-6971-4E9B-8EF3-74A7F407A53C}" dt="2023-10-11T11:24:14.471" v="1105"/>
        <pc:sldMkLst>
          <pc:docMk/>
          <pc:sldMk cId="498491376" sldId="273"/>
        </pc:sldMkLst>
        <pc:spChg chg="mod">
          <ac:chgData name="Sebastian Pakuła" userId="44e9cab4-3d4b-4b30-8ec5-3ccc2c30ab32" providerId="ADAL" clId="{866AE3C7-6971-4E9B-8EF3-74A7F407A53C}" dt="2023-10-11T11:24:14.471" v="1105"/>
          <ac:spMkLst>
            <pc:docMk/>
            <pc:sldMk cId="498491376" sldId="273"/>
            <ac:spMk id="4" creationId="{3BF18DAE-9F1A-43D5-8D3A-53F3ADCE120B}"/>
          </ac:spMkLst>
        </pc:spChg>
        <pc:spChg chg="add mod">
          <ac:chgData name="Sebastian Pakuła" userId="44e9cab4-3d4b-4b30-8ec5-3ccc2c30ab32" providerId="ADAL" clId="{866AE3C7-6971-4E9B-8EF3-74A7F407A53C}" dt="2023-10-11T11:08:48.844" v="152"/>
          <ac:spMkLst>
            <pc:docMk/>
            <pc:sldMk cId="498491376" sldId="273"/>
            <ac:spMk id="6" creationId="{078D5F9E-609B-ED60-1570-73F64FC92A3D}"/>
          </ac:spMkLst>
        </pc:spChg>
      </pc:sldChg>
      <pc:sldChg chg="modSp mod">
        <pc:chgData name="Sebastian Pakuła" userId="44e9cab4-3d4b-4b30-8ec5-3ccc2c30ab32" providerId="ADAL" clId="{866AE3C7-6971-4E9B-8EF3-74A7F407A53C}" dt="2023-10-11T11:24:16.749" v="1107"/>
        <pc:sldMkLst>
          <pc:docMk/>
          <pc:sldMk cId="2886949460" sldId="274"/>
        </pc:sldMkLst>
        <pc:spChg chg="mod">
          <ac:chgData name="Sebastian Pakuła" userId="44e9cab4-3d4b-4b30-8ec5-3ccc2c30ab32" providerId="ADAL" clId="{866AE3C7-6971-4E9B-8EF3-74A7F407A53C}" dt="2023-10-11T11:24:16.749" v="1107"/>
          <ac:spMkLst>
            <pc:docMk/>
            <pc:sldMk cId="2886949460" sldId="274"/>
            <ac:spMk id="4" creationId="{23AB7DB5-F4A1-4CDF-A39D-79B88F7FCAB9}"/>
          </ac:spMkLst>
        </pc:spChg>
      </pc:sldChg>
      <pc:sldChg chg="addSp modSp">
        <pc:chgData name="Sebastian Pakuła" userId="44e9cab4-3d4b-4b30-8ec5-3ccc2c30ab32" providerId="ADAL" clId="{866AE3C7-6971-4E9B-8EF3-74A7F407A53C}" dt="2023-10-11T11:08:49.970" v="153"/>
        <pc:sldMkLst>
          <pc:docMk/>
          <pc:sldMk cId="2558816297" sldId="275"/>
        </pc:sldMkLst>
        <pc:spChg chg="add mod">
          <ac:chgData name="Sebastian Pakuła" userId="44e9cab4-3d4b-4b30-8ec5-3ccc2c30ab32" providerId="ADAL" clId="{866AE3C7-6971-4E9B-8EF3-74A7F407A53C}" dt="2023-10-11T11:08:49.970" v="153"/>
          <ac:spMkLst>
            <pc:docMk/>
            <pc:sldMk cId="2558816297" sldId="275"/>
            <ac:spMk id="6" creationId="{0089CB79-10CB-E068-9A2A-BF2E9C1C1728}"/>
          </ac:spMkLst>
        </pc:spChg>
      </pc:sldChg>
      <pc:sldChg chg="addSp delSp modSp mod">
        <pc:chgData name="Sebastian Pakuła" userId="44e9cab4-3d4b-4b30-8ec5-3ccc2c30ab32" providerId="ADAL" clId="{866AE3C7-6971-4E9B-8EF3-74A7F407A53C}" dt="2023-10-11T11:24:22.316" v="1109"/>
        <pc:sldMkLst>
          <pc:docMk/>
          <pc:sldMk cId="671898697" sldId="276"/>
        </pc:sldMkLst>
        <pc:spChg chg="add mod">
          <ac:chgData name="Sebastian Pakuła" userId="44e9cab4-3d4b-4b30-8ec5-3ccc2c30ab32" providerId="ADAL" clId="{866AE3C7-6971-4E9B-8EF3-74A7F407A53C}" dt="2023-10-11T11:09:12.042" v="157" actId="1076"/>
          <ac:spMkLst>
            <pc:docMk/>
            <pc:sldMk cId="671898697" sldId="276"/>
            <ac:spMk id="2" creationId="{30C8C2FB-AC9F-FCEA-6A9B-A5E9AFB1EDA3}"/>
          </ac:spMkLst>
        </pc:spChg>
        <pc:spChg chg="mod">
          <ac:chgData name="Sebastian Pakuła" userId="44e9cab4-3d4b-4b30-8ec5-3ccc2c30ab32" providerId="ADAL" clId="{866AE3C7-6971-4E9B-8EF3-74A7F407A53C}" dt="2023-10-11T11:24:22.316" v="1109"/>
          <ac:spMkLst>
            <pc:docMk/>
            <pc:sldMk cId="671898697" sldId="276"/>
            <ac:spMk id="4" creationId="{CC769588-4F4C-428C-9F8E-006085535705}"/>
          </ac:spMkLst>
        </pc:spChg>
        <pc:spChg chg="add mod">
          <ac:chgData name="Sebastian Pakuła" userId="44e9cab4-3d4b-4b30-8ec5-3ccc2c30ab32" providerId="ADAL" clId="{866AE3C7-6971-4E9B-8EF3-74A7F407A53C}" dt="2023-10-11T11:09:13.160" v="158" actId="478"/>
          <ac:spMkLst>
            <pc:docMk/>
            <pc:sldMk cId="671898697" sldId="276"/>
            <ac:spMk id="11" creationId="{763389E5-D967-1BD8-D7DC-1E1567F429C2}"/>
          </ac:spMkLst>
        </pc:spChg>
        <pc:picChg chg="del">
          <ac:chgData name="Sebastian Pakuła" userId="44e9cab4-3d4b-4b30-8ec5-3ccc2c30ab32" providerId="ADAL" clId="{866AE3C7-6971-4E9B-8EF3-74A7F407A53C}" dt="2023-10-11T11:09:13.160" v="158" actId="478"/>
          <ac:picMkLst>
            <pc:docMk/>
            <pc:sldMk cId="671898697" sldId="276"/>
            <ac:picMk id="10" creationId="{6F6976CF-BBDA-47CD-ACB8-128A8605ECD4}"/>
          </ac:picMkLst>
        </pc:picChg>
      </pc:sldChg>
      <pc:sldChg chg="addSp modSp mod">
        <pc:chgData name="Sebastian Pakuła" userId="44e9cab4-3d4b-4b30-8ec5-3ccc2c30ab32" providerId="ADAL" clId="{866AE3C7-6971-4E9B-8EF3-74A7F407A53C}" dt="2023-10-11T11:24:24.878" v="1111"/>
        <pc:sldMkLst>
          <pc:docMk/>
          <pc:sldMk cId="1748073012" sldId="277"/>
        </pc:sldMkLst>
        <pc:spChg chg="mod">
          <ac:chgData name="Sebastian Pakuła" userId="44e9cab4-3d4b-4b30-8ec5-3ccc2c30ab32" providerId="ADAL" clId="{866AE3C7-6971-4E9B-8EF3-74A7F407A53C}" dt="2023-10-11T11:24:24.878" v="1111"/>
          <ac:spMkLst>
            <pc:docMk/>
            <pc:sldMk cId="1748073012" sldId="277"/>
            <ac:spMk id="4" creationId="{3276C4A0-8B24-411A-B454-AD30C6340934}"/>
          </ac:spMkLst>
        </pc:spChg>
        <pc:spChg chg="add mod">
          <ac:chgData name="Sebastian Pakuła" userId="44e9cab4-3d4b-4b30-8ec5-3ccc2c30ab32" providerId="ADAL" clId="{866AE3C7-6971-4E9B-8EF3-74A7F407A53C}" dt="2023-10-11T11:09:02.180" v="156" actId="1076"/>
          <ac:spMkLst>
            <pc:docMk/>
            <pc:sldMk cId="1748073012" sldId="277"/>
            <ac:spMk id="6" creationId="{927B18F1-CC68-4838-D3A4-E6DF7ED78662}"/>
          </ac:spMkLst>
        </pc:spChg>
      </pc:sldChg>
      <pc:sldChg chg="addSp delSp modSp mod">
        <pc:chgData name="Sebastian Pakuła" userId="44e9cab4-3d4b-4b30-8ec5-3ccc2c30ab32" providerId="ADAL" clId="{866AE3C7-6971-4E9B-8EF3-74A7F407A53C}" dt="2023-10-11T11:24:27.894" v="1113"/>
        <pc:sldMkLst>
          <pc:docMk/>
          <pc:sldMk cId="1581363495" sldId="278"/>
        </pc:sldMkLst>
        <pc:spChg chg="mod">
          <ac:chgData name="Sebastian Pakuła" userId="44e9cab4-3d4b-4b30-8ec5-3ccc2c30ab32" providerId="ADAL" clId="{866AE3C7-6971-4E9B-8EF3-74A7F407A53C}" dt="2023-10-11T11:24:27.894" v="1113"/>
          <ac:spMkLst>
            <pc:docMk/>
            <pc:sldMk cId="1581363495" sldId="278"/>
            <ac:spMk id="5" creationId="{7AA1E1E8-1FE5-4D48-96F2-522654E59770}"/>
          </ac:spMkLst>
        </pc:spChg>
        <pc:spChg chg="add del mod">
          <ac:chgData name="Sebastian Pakuła" userId="44e9cab4-3d4b-4b30-8ec5-3ccc2c30ab32" providerId="ADAL" clId="{866AE3C7-6971-4E9B-8EF3-74A7F407A53C}" dt="2023-10-11T11:09:19.715" v="160" actId="478"/>
          <ac:spMkLst>
            <pc:docMk/>
            <pc:sldMk cId="1581363495" sldId="278"/>
            <ac:spMk id="7" creationId="{121A549E-9FBB-4173-6B6D-157FE290D05B}"/>
          </ac:spMkLst>
        </pc:spChg>
        <pc:spChg chg="add mod">
          <ac:chgData name="Sebastian Pakuła" userId="44e9cab4-3d4b-4b30-8ec5-3ccc2c30ab32" providerId="ADAL" clId="{866AE3C7-6971-4E9B-8EF3-74A7F407A53C}" dt="2023-10-11T11:09:20.734" v="161"/>
          <ac:spMkLst>
            <pc:docMk/>
            <pc:sldMk cId="1581363495" sldId="278"/>
            <ac:spMk id="9" creationId="{2CA7C468-49D6-196B-B31A-725D2713FCFF}"/>
          </ac:spMkLst>
        </pc:spChg>
        <pc:picChg chg="del">
          <ac:chgData name="Sebastian Pakuła" userId="44e9cab4-3d4b-4b30-8ec5-3ccc2c30ab32" providerId="ADAL" clId="{866AE3C7-6971-4E9B-8EF3-74A7F407A53C}" dt="2023-10-11T11:09:18.254" v="159" actId="478"/>
          <ac:picMkLst>
            <pc:docMk/>
            <pc:sldMk cId="1581363495" sldId="278"/>
            <ac:picMk id="8" creationId="{91F4B9AD-5EE3-461A-B3C8-9430AB80F5E7}"/>
          </ac:picMkLst>
        </pc:picChg>
      </pc:sldChg>
      <pc:sldChg chg="addSp delSp modSp mod">
        <pc:chgData name="Sebastian Pakuła" userId="44e9cab4-3d4b-4b30-8ec5-3ccc2c30ab32" providerId="ADAL" clId="{866AE3C7-6971-4E9B-8EF3-74A7F407A53C}" dt="2023-10-11T11:09:26.719" v="164" actId="478"/>
        <pc:sldMkLst>
          <pc:docMk/>
          <pc:sldMk cId="3794011719" sldId="279"/>
        </pc:sldMkLst>
        <pc:spChg chg="add mod">
          <ac:chgData name="Sebastian Pakuła" userId="44e9cab4-3d4b-4b30-8ec5-3ccc2c30ab32" providerId="ADAL" clId="{866AE3C7-6971-4E9B-8EF3-74A7F407A53C}" dt="2023-10-11T11:09:23.811" v="162"/>
          <ac:spMkLst>
            <pc:docMk/>
            <pc:sldMk cId="3794011719" sldId="279"/>
            <ac:spMk id="6" creationId="{9A0367E2-A908-11B1-AF08-9872EB45148B}"/>
          </ac:spMkLst>
        </pc:spChg>
        <pc:spChg chg="add del mod">
          <ac:chgData name="Sebastian Pakuła" userId="44e9cab4-3d4b-4b30-8ec5-3ccc2c30ab32" providerId="ADAL" clId="{866AE3C7-6971-4E9B-8EF3-74A7F407A53C}" dt="2023-10-11T11:09:26.719" v="164" actId="478"/>
          <ac:spMkLst>
            <pc:docMk/>
            <pc:sldMk cId="3794011719" sldId="279"/>
            <ac:spMk id="12" creationId="{9B7D569D-ACA7-026B-C046-88343878B014}"/>
          </ac:spMkLst>
        </pc:spChg>
        <pc:picChg chg="del">
          <ac:chgData name="Sebastian Pakuła" userId="44e9cab4-3d4b-4b30-8ec5-3ccc2c30ab32" providerId="ADAL" clId="{866AE3C7-6971-4E9B-8EF3-74A7F407A53C}" dt="2023-10-11T11:09:25.596" v="163" actId="478"/>
          <ac:picMkLst>
            <pc:docMk/>
            <pc:sldMk cId="3794011719" sldId="279"/>
            <ac:picMk id="33" creationId="{3BF08989-9AD8-476D-B178-F506BA91CF27}"/>
          </ac:picMkLst>
        </pc:picChg>
      </pc:sldChg>
      <pc:sldChg chg="addSp delSp modSp mod">
        <pc:chgData name="Sebastian Pakuła" userId="44e9cab4-3d4b-4b30-8ec5-3ccc2c30ab32" providerId="ADAL" clId="{866AE3C7-6971-4E9B-8EF3-74A7F407A53C}" dt="2023-10-11T11:24:35.212" v="1115"/>
        <pc:sldMkLst>
          <pc:docMk/>
          <pc:sldMk cId="1314285471" sldId="280"/>
        </pc:sldMkLst>
        <pc:spChg chg="mod">
          <ac:chgData name="Sebastian Pakuła" userId="44e9cab4-3d4b-4b30-8ec5-3ccc2c30ab32" providerId="ADAL" clId="{866AE3C7-6971-4E9B-8EF3-74A7F407A53C}" dt="2023-10-11T11:24:35.212" v="1115"/>
          <ac:spMkLst>
            <pc:docMk/>
            <pc:sldMk cId="1314285471" sldId="280"/>
            <ac:spMk id="4" creationId="{F64716D2-32D1-4408-8CAC-7E6E2499697E}"/>
          </ac:spMkLst>
        </pc:spChg>
        <pc:spChg chg="add mod">
          <ac:chgData name="Sebastian Pakuła" userId="44e9cab4-3d4b-4b30-8ec5-3ccc2c30ab32" providerId="ADAL" clId="{866AE3C7-6971-4E9B-8EF3-74A7F407A53C}" dt="2023-10-11T11:09:30.051" v="165"/>
          <ac:spMkLst>
            <pc:docMk/>
            <pc:sldMk cId="1314285471" sldId="280"/>
            <ac:spMk id="6" creationId="{4A4FA609-547B-68D4-9F06-5C9ADA77B22D}"/>
          </ac:spMkLst>
        </pc:spChg>
        <pc:spChg chg="add del mod">
          <ac:chgData name="Sebastian Pakuła" userId="44e9cab4-3d4b-4b30-8ec5-3ccc2c30ab32" providerId="ADAL" clId="{866AE3C7-6971-4E9B-8EF3-74A7F407A53C}" dt="2023-10-11T11:09:32.179" v="167" actId="478"/>
          <ac:spMkLst>
            <pc:docMk/>
            <pc:sldMk cId="1314285471" sldId="280"/>
            <ac:spMk id="12" creationId="{BDFE8648-FD0D-C3B6-F49D-7A8D5373E24B}"/>
          </ac:spMkLst>
        </pc:spChg>
        <pc:picChg chg="del">
          <ac:chgData name="Sebastian Pakuła" userId="44e9cab4-3d4b-4b30-8ec5-3ccc2c30ab32" providerId="ADAL" clId="{866AE3C7-6971-4E9B-8EF3-74A7F407A53C}" dt="2023-10-11T11:09:31.100" v="166" actId="478"/>
          <ac:picMkLst>
            <pc:docMk/>
            <pc:sldMk cId="1314285471" sldId="280"/>
            <ac:picMk id="11" creationId="{5CC28203-0B09-4AAC-88BD-6EFAF3EE4DBB}"/>
          </ac:picMkLst>
        </pc:picChg>
      </pc:sldChg>
      <pc:sldChg chg="addSp delSp modSp mod">
        <pc:chgData name="Sebastian Pakuła" userId="44e9cab4-3d4b-4b30-8ec5-3ccc2c30ab32" providerId="ADAL" clId="{866AE3C7-6971-4E9B-8EF3-74A7F407A53C}" dt="2023-10-11T11:24:38.009" v="1117"/>
        <pc:sldMkLst>
          <pc:docMk/>
          <pc:sldMk cId="1539575940" sldId="281"/>
        </pc:sldMkLst>
        <pc:spChg chg="mod">
          <ac:chgData name="Sebastian Pakuła" userId="44e9cab4-3d4b-4b30-8ec5-3ccc2c30ab32" providerId="ADAL" clId="{866AE3C7-6971-4E9B-8EF3-74A7F407A53C}" dt="2023-10-11T11:24:38.009" v="1117"/>
          <ac:spMkLst>
            <pc:docMk/>
            <pc:sldMk cId="1539575940" sldId="281"/>
            <ac:spMk id="4" creationId="{77251639-52CE-4AAB-A1E9-698620279154}"/>
          </ac:spMkLst>
        </pc:spChg>
        <pc:spChg chg="add mod">
          <ac:chgData name="Sebastian Pakuła" userId="44e9cab4-3d4b-4b30-8ec5-3ccc2c30ab32" providerId="ADAL" clId="{866AE3C7-6971-4E9B-8EF3-74A7F407A53C}" dt="2023-10-11T11:09:34.596" v="168"/>
          <ac:spMkLst>
            <pc:docMk/>
            <pc:sldMk cId="1539575940" sldId="281"/>
            <ac:spMk id="6" creationId="{622FFCA6-C9E8-3FC9-E8F2-2860F753C3DE}"/>
          </ac:spMkLst>
        </pc:spChg>
        <pc:spChg chg="add del mod">
          <ac:chgData name="Sebastian Pakuła" userId="44e9cab4-3d4b-4b30-8ec5-3ccc2c30ab32" providerId="ADAL" clId="{866AE3C7-6971-4E9B-8EF3-74A7F407A53C}" dt="2023-10-11T11:09:36.920" v="170" actId="478"/>
          <ac:spMkLst>
            <pc:docMk/>
            <pc:sldMk cId="1539575940" sldId="281"/>
            <ac:spMk id="11" creationId="{E23C2EDD-5D63-E095-1D44-5A66CC015712}"/>
          </ac:spMkLst>
        </pc:spChg>
        <pc:picChg chg="del">
          <ac:chgData name="Sebastian Pakuła" userId="44e9cab4-3d4b-4b30-8ec5-3ccc2c30ab32" providerId="ADAL" clId="{866AE3C7-6971-4E9B-8EF3-74A7F407A53C}" dt="2023-10-11T11:09:35.827" v="169" actId="478"/>
          <ac:picMkLst>
            <pc:docMk/>
            <pc:sldMk cId="1539575940" sldId="281"/>
            <ac:picMk id="59" creationId="{7EA3E258-9DE5-4910-92B6-409393405152}"/>
          </ac:picMkLst>
        </pc:picChg>
      </pc:sldChg>
      <pc:sldChg chg="addSp delSp modSp add mod">
        <pc:chgData name="Sebastian Pakuła" userId="44e9cab4-3d4b-4b30-8ec5-3ccc2c30ab32" providerId="ADAL" clId="{866AE3C7-6971-4E9B-8EF3-74A7F407A53C}" dt="2023-10-11T13:43:07.240" v="3082" actId="5793"/>
        <pc:sldMkLst>
          <pc:docMk/>
          <pc:sldMk cId="3422169242" sldId="286"/>
        </pc:sldMkLst>
        <pc:spChg chg="mod">
          <ac:chgData name="Sebastian Pakuła" userId="44e9cab4-3d4b-4b30-8ec5-3ccc2c30ab32" providerId="ADAL" clId="{866AE3C7-6971-4E9B-8EF3-74A7F407A53C}" dt="2023-10-11T13:27:55.776" v="2137" actId="20577"/>
          <ac:spMkLst>
            <pc:docMk/>
            <pc:sldMk cId="3422169242" sldId="286"/>
            <ac:spMk id="2" creationId="{79FB37E1-F9A3-4DAE-8651-1F67369BE49E}"/>
          </ac:spMkLst>
        </pc:spChg>
        <pc:spChg chg="mod">
          <ac:chgData name="Sebastian Pakuła" userId="44e9cab4-3d4b-4b30-8ec5-3ccc2c30ab32" providerId="ADAL" clId="{866AE3C7-6971-4E9B-8EF3-74A7F407A53C}" dt="2023-10-11T13:32:00.569" v="2505" actId="20577"/>
          <ac:spMkLst>
            <pc:docMk/>
            <pc:sldMk cId="3422169242" sldId="286"/>
            <ac:spMk id="7" creationId="{9D39A442-EAC4-4F9B-B80E-420D7D36ED2E}"/>
          </ac:spMkLst>
        </pc:spChg>
        <pc:spChg chg="mod">
          <ac:chgData name="Sebastian Pakuła" userId="44e9cab4-3d4b-4b30-8ec5-3ccc2c30ab32" providerId="ADAL" clId="{866AE3C7-6971-4E9B-8EF3-74A7F407A53C}" dt="2023-10-11T13:34:45.740" v="2677" actId="20577"/>
          <ac:spMkLst>
            <pc:docMk/>
            <pc:sldMk cId="3422169242" sldId="286"/>
            <ac:spMk id="8" creationId="{59B269EA-29F7-4180-983F-353E08D9B3F5}"/>
          </ac:spMkLst>
        </pc:spChg>
        <pc:spChg chg="mod">
          <ac:chgData name="Sebastian Pakuła" userId="44e9cab4-3d4b-4b30-8ec5-3ccc2c30ab32" providerId="ADAL" clId="{866AE3C7-6971-4E9B-8EF3-74A7F407A53C}" dt="2023-10-11T13:38:22.888" v="2770" actId="20577"/>
          <ac:spMkLst>
            <pc:docMk/>
            <pc:sldMk cId="3422169242" sldId="286"/>
            <ac:spMk id="9" creationId="{12ABC038-A233-47DB-BEFD-F6D7371611F6}"/>
          </ac:spMkLst>
        </pc:spChg>
        <pc:spChg chg="mod">
          <ac:chgData name="Sebastian Pakuła" userId="44e9cab4-3d4b-4b30-8ec5-3ccc2c30ab32" providerId="ADAL" clId="{866AE3C7-6971-4E9B-8EF3-74A7F407A53C}" dt="2023-10-11T13:39:02.267" v="2817" actId="20577"/>
          <ac:spMkLst>
            <pc:docMk/>
            <pc:sldMk cId="3422169242" sldId="286"/>
            <ac:spMk id="10" creationId="{206C2CB1-F5EE-46DA-A614-0B0153DDBA46}"/>
          </ac:spMkLst>
        </pc:spChg>
        <pc:spChg chg="mod">
          <ac:chgData name="Sebastian Pakuła" userId="44e9cab4-3d4b-4b30-8ec5-3ccc2c30ab32" providerId="ADAL" clId="{866AE3C7-6971-4E9B-8EF3-74A7F407A53C}" dt="2023-10-11T13:31:50.420" v="2499" actId="27636"/>
          <ac:spMkLst>
            <pc:docMk/>
            <pc:sldMk cId="3422169242" sldId="286"/>
            <ac:spMk id="11" creationId="{EC8B5F5D-4DED-486E-AD3C-6533999123D0}"/>
          </ac:spMkLst>
        </pc:spChg>
        <pc:spChg chg="mod topLvl">
          <ac:chgData name="Sebastian Pakuła" userId="44e9cab4-3d4b-4b30-8ec5-3ccc2c30ab32" providerId="ADAL" clId="{866AE3C7-6971-4E9B-8EF3-74A7F407A53C}" dt="2023-10-11T13:28:22.366" v="2143" actId="14100"/>
          <ac:spMkLst>
            <pc:docMk/>
            <pc:sldMk cId="3422169242" sldId="286"/>
            <ac:spMk id="13" creationId="{A4590027-474E-D039-E612-D6452C4E66FA}"/>
          </ac:spMkLst>
        </pc:spChg>
        <pc:spChg chg="del mod topLvl">
          <ac:chgData name="Sebastian Pakuła" userId="44e9cab4-3d4b-4b30-8ec5-3ccc2c30ab32" providerId="ADAL" clId="{866AE3C7-6971-4E9B-8EF3-74A7F407A53C}" dt="2023-10-11T13:28:26.107" v="2144" actId="478"/>
          <ac:spMkLst>
            <pc:docMk/>
            <pc:sldMk cId="3422169242" sldId="286"/>
            <ac:spMk id="14" creationId="{C05378A8-8453-CBB1-0433-1E4BDAA2B240}"/>
          </ac:spMkLst>
        </pc:spChg>
        <pc:spChg chg="del mod topLvl">
          <ac:chgData name="Sebastian Pakuła" userId="44e9cab4-3d4b-4b30-8ec5-3ccc2c30ab32" providerId="ADAL" clId="{866AE3C7-6971-4E9B-8EF3-74A7F407A53C}" dt="2023-10-11T13:28:27.262" v="2145" actId="478"/>
          <ac:spMkLst>
            <pc:docMk/>
            <pc:sldMk cId="3422169242" sldId="286"/>
            <ac:spMk id="15" creationId="{AD4A1CD4-28EA-A553-393A-1D3E061751A6}"/>
          </ac:spMkLst>
        </pc:spChg>
        <pc:spChg chg="add mod">
          <ac:chgData name="Sebastian Pakuła" userId="44e9cab4-3d4b-4b30-8ec5-3ccc2c30ab32" providerId="ADAL" clId="{866AE3C7-6971-4E9B-8EF3-74A7F407A53C}" dt="2023-10-11T13:37:29.344" v="2712" actId="1076"/>
          <ac:spMkLst>
            <pc:docMk/>
            <pc:sldMk cId="3422169242" sldId="286"/>
            <ac:spMk id="18" creationId="{E423695C-BAC8-D3E4-588F-72BC26171AC4}"/>
          </ac:spMkLst>
        </pc:spChg>
        <pc:spChg chg="add mod">
          <ac:chgData name="Sebastian Pakuła" userId="44e9cab4-3d4b-4b30-8ec5-3ccc2c30ab32" providerId="ADAL" clId="{866AE3C7-6971-4E9B-8EF3-74A7F407A53C}" dt="2023-10-11T13:37:53.804" v="2717" actId="20577"/>
          <ac:spMkLst>
            <pc:docMk/>
            <pc:sldMk cId="3422169242" sldId="286"/>
            <ac:spMk id="20" creationId="{2C97179B-FED3-4D70-3329-95437AB75E4F}"/>
          </ac:spMkLst>
        </pc:spChg>
        <pc:spChg chg="mod">
          <ac:chgData name="Sebastian Pakuła" userId="44e9cab4-3d4b-4b30-8ec5-3ccc2c30ab32" providerId="ADAL" clId="{866AE3C7-6971-4E9B-8EF3-74A7F407A53C}" dt="2023-10-11T13:41:14.253" v="2838" actId="20577"/>
          <ac:spMkLst>
            <pc:docMk/>
            <pc:sldMk cId="3422169242" sldId="286"/>
            <ac:spMk id="23" creationId="{2F560973-55A0-2BEF-F844-58A7847BE816}"/>
          </ac:spMkLst>
        </pc:spChg>
        <pc:spChg chg="mod">
          <ac:chgData name="Sebastian Pakuła" userId="44e9cab4-3d4b-4b30-8ec5-3ccc2c30ab32" providerId="ADAL" clId="{866AE3C7-6971-4E9B-8EF3-74A7F407A53C}" dt="2023-10-11T13:43:07.240" v="3082" actId="5793"/>
          <ac:spMkLst>
            <pc:docMk/>
            <pc:sldMk cId="3422169242" sldId="286"/>
            <ac:spMk id="24" creationId="{08EFD7B9-8157-B83B-D687-BE1F10F7B165}"/>
          </ac:spMkLst>
        </pc:spChg>
        <pc:grpChg chg="del">
          <ac:chgData name="Sebastian Pakuła" userId="44e9cab4-3d4b-4b30-8ec5-3ccc2c30ab32" providerId="ADAL" clId="{866AE3C7-6971-4E9B-8EF3-74A7F407A53C}" dt="2023-10-11T13:28:07.855" v="2138" actId="165"/>
          <ac:grpSpMkLst>
            <pc:docMk/>
            <pc:sldMk cId="3422169242" sldId="286"/>
            <ac:grpSpMk id="16" creationId="{EAB882DC-9A66-7B8F-899F-276DE3EDADCF}"/>
          </ac:grpSpMkLst>
        </pc:grpChg>
        <pc:picChg chg="mod topLvl modCrop">
          <ac:chgData name="Sebastian Pakuła" userId="44e9cab4-3d4b-4b30-8ec5-3ccc2c30ab32" providerId="ADAL" clId="{866AE3C7-6971-4E9B-8EF3-74A7F407A53C}" dt="2023-10-11T13:36:45.717" v="2704" actId="1440"/>
          <ac:picMkLst>
            <pc:docMk/>
            <pc:sldMk cId="3422169242" sldId="286"/>
            <ac:picMk id="12" creationId="{697B6BAB-4818-CD64-E75B-7D5240EA2D46}"/>
          </ac:picMkLst>
        </pc:picChg>
        <pc:picChg chg="add mod">
          <ac:chgData name="Sebastian Pakuła" userId="44e9cab4-3d4b-4b30-8ec5-3ccc2c30ab32" providerId="ADAL" clId="{866AE3C7-6971-4E9B-8EF3-74A7F407A53C}" dt="2023-10-11T13:37:29.344" v="2712" actId="1076"/>
          <ac:picMkLst>
            <pc:docMk/>
            <pc:sldMk cId="3422169242" sldId="286"/>
            <ac:picMk id="17" creationId="{968210ED-5060-6F82-A132-A675CDC82E0D}"/>
          </ac:picMkLst>
        </pc:picChg>
        <pc:picChg chg="add mod ord modCrop">
          <ac:chgData name="Sebastian Pakuła" userId="44e9cab4-3d4b-4b30-8ec5-3ccc2c30ab32" providerId="ADAL" clId="{866AE3C7-6971-4E9B-8EF3-74A7F407A53C}" dt="2023-10-11T13:37:10.296" v="2707" actId="167"/>
          <ac:picMkLst>
            <pc:docMk/>
            <pc:sldMk cId="3422169242" sldId="286"/>
            <ac:picMk id="19" creationId="{CFB8491F-DE93-D9AE-EA2C-E6F59D19CF8C}"/>
          </ac:picMkLst>
        </pc:picChg>
      </pc:sldChg>
      <pc:sldChg chg="add del">
        <pc:chgData name="Sebastian Pakuła" userId="44e9cab4-3d4b-4b30-8ec5-3ccc2c30ab32" providerId="ADAL" clId="{866AE3C7-6971-4E9B-8EF3-74A7F407A53C}" dt="2023-10-11T11:08:36.610" v="142"/>
        <pc:sldMkLst>
          <pc:docMk/>
          <pc:sldMk cId="3703524873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51554A-5548-48EB-AC4D-A9C355724A2F}" type="datetime1">
              <a:rPr lang="pl-PL" smtClean="0"/>
              <a:t>14.10.2024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D432166-D667-4383-B839-F1433620BE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4594C-A6D3-45C1-A754-B8832D8268B8}" type="datetime1">
              <a:rPr lang="pl-PL" smtClean="0"/>
              <a:pPr/>
              <a:t>14.10.2024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4B48B0-85B2-40C4-A05A-571C99C8AB57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953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0060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02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73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57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91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72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65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79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26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7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4B48B0-85B2-40C4-A05A-571C99C8AB5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82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dwóch kosztów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A005D7-0F28-46FE-B68E-17D63A648253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8" name="Tekst — symbol zastępczy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Tekst — symbol zastępczy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12 345 zł</a:t>
            </a:r>
          </a:p>
        </p:txBody>
      </p: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6789 zł</a:t>
            </a:r>
          </a:p>
        </p:txBody>
      </p:sp>
      <p:sp>
        <p:nvSpPr>
          <p:cNvPr id="23" name="Obraz — symbol zastępczy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okręgów i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0D300D-44D2-4ED3-B90F-B10482C98519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3" name="Tekst — symbol zastępczy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25</a:t>
            </a:r>
          </a:p>
        </p:txBody>
      </p:sp>
      <p:sp>
        <p:nvSpPr>
          <p:cNvPr id="34" name="Tekst — symbol zastępczy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miliardów zł</a:t>
            </a:r>
          </a:p>
        </p:txBody>
      </p:sp>
      <p:sp>
        <p:nvSpPr>
          <p:cNvPr id="35" name="Tekst — symbol zastępczy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50</a:t>
            </a:r>
          </a:p>
        </p:txBody>
      </p:sp>
      <p:sp>
        <p:nvSpPr>
          <p:cNvPr id="36" name="Tekst — symbol zastępczy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miliardów zł</a:t>
            </a:r>
          </a:p>
        </p:txBody>
      </p:sp>
      <p:sp>
        <p:nvSpPr>
          <p:cNvPr id="37" name="Tekst — symbol zastępczy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100</a:t>
            </a:r>
          </a:p>
        </p:txBody>
      </p:sp>
      <p:sp>
        <p:nvSpPr>
          <p:cNvPr id="38" name="Tekst — symbol zastępczy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miliardów zł</a:t>
            </a:r>
          </a:p>
        </p:txBody>
      </p:sp>
      <p:sp>
        <p:nvSpPr>
          <p:cNvPr id="39" name="Tekst — symbol zastępczy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0" name="Tekst — symbol zastępczy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5" name="Tekst — symbol zastępczy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6" name="Tekst — symbol zastępczy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 rtlCol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Obraz — symbol zastępczy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dwóch elementów zawartości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73E14-3474-45E4-B05B-F52323B26497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6" name="Tekst — symbol zastępczy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Obraz — symbol zastępczy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konkurencji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ECD93D-636A-419D-ACE1-9B323F27F78E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7" name="Obraz — symbol zastępczy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4" name="Obraz — symbol zastępczy 11" descr="Kwadrant ze znakami logo konkurencji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2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17" name="Obraz — symbol zastępczy 11" descr="Kwadrant ze znakami logo konkurencji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1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18" name="Obraz — symbol zastępczy 11" descr="Kwadrant ze znakami logo konkurencji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3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20" name="Obraz — symbol zastępczy 11" descr="Kwadrant ze znakami logo konkurencji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4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21" name="Obraz — symbol zastępczy 11" descr="Kwadrant ze znakami logo konkurencji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5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22" name="Obraz — symbol zastępczy 11" descr="Kwadrant ze znakami logo konkurencji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Konkurent 6</a:t>
            </a:r>
          </a:p>
          <a:p>
            <a:pPr rtl="0"/>
            <a:r>
              <a:rPr lang="pl-PL" noProof="0"/>
              <a:t>Logo</a:t>
            </a:r>
          </a:p>
        </p:txBody>
      </p:sp>
      <p:sp>
        <p:nvSpPr>
          <p:cNvPr id="23" name="Tekst — symbol zastępczy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l-PL" noProof="0"/>
              <a:t>Bardziej kosztowne</a:t>
            </a:r>
          </a:p>
        </p:txBody>
      </p:sp>
      <p:sp>
        <p:nvSpPr>
          <p:cNvPr id="24" name="Tekst — symbol zastępczy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l-PL" noProof="0"/>
              <a:t>Mniej kosztowne</a:t>
            </a:r>
          </a:p>
        </p:txBody>
      </p:sp>
      <p:sp>
        <p:nvSpPr>
          <p:cNvPr id="27" name="Tekst — symbol zastępczy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l-PL" noProof="0"/>
              <a:t>Mniej wygodne</a:t>
            </a:r>
          </a:p>
        </p:txBody>
      </p:sp>
      <p:sp>
        <p:nvSpPr>
          <p:cNvPr id="28" name="Tekst — symbol zastępczy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l-PL" noProof="0"/>
              <a:t>Bardziej wygodne</a:t>
            </a:r>
          </a:p>
        </p:txBody>
      </p:sp>
      <p:cxnSp>
        <p:nvCxnSpPr>
          <p:cNvPr id="9" name="Łącznik ze strzałką prostą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ze strzałką prostą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raz — symbol zastępczy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rzech elementów zawartości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C087C1-2AD8-4718-A84F-7D571D0B7D71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Prostokąt: Zaokrąglone narożniki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7" name="Tekst — symbol zastępczy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0" name="Tekst — symbol zastępczy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Prostokąt: Zaokrąglone narożniki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Tekst — symbol zastępczy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4" name="Tekst — symbol zastępczy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7" name="Prostokąt: Zaokrąglone narożniki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Obraz — symbol zastępczy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Tabela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0498F-1EA8-4EDC-969C-E35B97D26DFD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39788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5" name="Zawartość — symbol zastępczy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6402339" y="2606834"/>
            <a:ext cx="4913312" cy="30226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9" name="Obraz — symbol zastępczy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osi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7E974E-6588-4A49-AB4A-72C34F7F1025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7" name="Tekst — symbol zastępczy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Tekst — symbol zastępczy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1" name="Tekst — symbol zastępczy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2" name="Tekst — symbol zastępczy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3" name="Tekst — symbol zastępczy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9" name="Tekst — symbol zastępczy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0" name="Tekst — symbol zastępczy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41" name="Tekst — symbol zastępczy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2" name="Tekst — symbol zastępczy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43" name="Tekst — symbol zastępczy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4" name="Tekst — symbol zastępczy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45" name="Tekst — symbol zastępczy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6" name="Tekst — symbol zastępczy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47" name="Tekst — symbol zastępczy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20XX</a:t>
            </a:r>
          </a:p>
        </p:txBody>
      </p:sp>
      <p:sp>
        <p:nvSpPr>
          <p:cNvPr id="48" name="Tekst — symbol zastępczy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Miesiąc</a:t>
            </a:r>
          </a:p>
        </p:txBody>
      </p:sp>
      <p:sp>
        <p:nvSpPr>
          <p:cNvPr id="50" name="Obraz — symbol zastępczy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5CB48-CE74-4525-B40E-EF813A8AFCFB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839787" y="1943100"/>
            <a:ext cx="10512425" cy="3686334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6" name="Obraz — symbol zastępczy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zespo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0B0ACE-D7BC-4255-B730-B59DC554BCAC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4" name="Tekst — symbol zastępczy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6" name="Tekst — symbol zastępczy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Obraz — symbol zastępczy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1" name="Tekst — symbol zastępczy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2" name="Tekst — symbol zastępczy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3" name="Tekst — symbol zastępczy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 rtlCol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4" name="Obraz — symbol zastępczy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6" name="Obraz — symbol zastępczy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zespołu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1BA9EC-0530-4014-8467-0F9066D604E8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2" name="Tekst — symbol zastępczy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4" name="Obraz — symbol zastępczy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4" name="Tekst — symbol zastępczy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5" name="Tekst — symbol zastępczy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6" name="Obraz — symbol zastępczy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0" name="Tekst — symbol zastępczy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51" name="Tekst — symbol zastępczy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2" name="Obraz — symbol zastępczy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1" name="Tekst — symbol zastępczy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72" name="Tekst — symbol zastępczy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3" name="Obraz — symbol zastępczy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4" name="Tekst — symbol zastępczy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75" name="Tekst — symbol zastępczy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6" name="Obraz — symbol zastępczy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77" name="Tekst — symbol zastępczy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78" name="Tekst — symbol zastępczy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9" name="Obraz — symbol zastępczy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1" name="Obraz — symbol zastępczy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 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0" name="Obraz — symbol zastępczy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Miejsce na podtytuł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podpisów wykre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568118-EE29-420A-ABC5-61BDEE046C4E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1" name="Tekst — symbol zastępczy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2" name="Tekst — symbol zastępczy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4" name="Tekst — symbol zastępczy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5" name="Tekst — symbol zastępczy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0" name="Tekst — symbol zastępczy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51" name="Tekst — symbol zastępczy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0" name="Tekst — symbol zastępczy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3" name="Tekst — symbol zastępczy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5" name="Tekst — symbol zastępczy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6" name="Tekst — symbol zastępczy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7" name="Tekst — symbol zastępczy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2" name="Wykres — symbol zastępczy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47" name="Obraz — symbol zastępczy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ekstu dwóch elementów zawartośc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BF35C-98EF-45B3-AE04-50391DBE7BAD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Tekst — symbol zastępczy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 rtlCol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Obraz — symbol zastępczy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pl-PL" noProof="0"/>
              <a:t>Dziękujemy!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F71CE5-F97D-469B-956F-15F2F72D1783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Obraz — symbol zastępczy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Tekst — symbol zastępczy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Szymon Michalski</a:t>
            </a:r>
          </a:p>
        </p:txBody>
      </p:sp>
      <p:sp>
        <p:nvSpPr>
          <p:cNvPr id="14" name="Tekst — symbol zastępczy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Telefon:</a:t>
            </a:r>
          </a:p>
        </p:txBody>
      </p:sp>
      <p:sp>
        <p:nvSpPr>
          <p:cNvPr id="15" name="Tekst — symbol zastępczy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208-555-0183</a:t>
            </a:r>
          </a:p>
        </p:txBody>
      </p:sp>
      <p:sp>
        <p:nvSpPr>
          <p:cNvPr id="16" name="Tekst — symbol zastępczy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Adres e-mail:</a:t>
            </a:r>
          </a:p>
        </p:txBody>
      </p:sp>
      <p:sp>
        <p:nvSpPr>
          <p:cNvPr id="17" name="Tekst — symbol zastępczy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szymon@fineartschool.net</a:t>
            </a:r>
          </a:p>
        </p:txBody>
      </p:sp>
      <p:sp>
        <p:nvSpPr>
          <p:cNvPr id="18" name="Tekst — symbol zastępczy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Witryna internetowa:</a:t>
            </a:r>
          </a:p>
        </p:txBody>
      </p:sp>
      <p:sp>
        <p:nvSpPr>
          <p:cNvPr id="19" name="Tekst — symbol zastępczy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pl-PL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sekcji dodat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 rtlCol="0"/>
          <a:lstStyle>
            <a:lvl1pPr algn="ctr">
              <a:defRPr b="1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A94878-2F15-40B5-B0F7-1B39E73D6A03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4" name="Obraz — symbol zastępczy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rekomend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21621B-679C-42D5-B150-68530D9787AD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1" name="Tekst — symbol zastępczy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32" name="Tekst — symbol zastępczy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4" name="Obraz — symbol zastępczy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4" name="Tekst — symbol zastępczy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45" name="Tekst — symbol zastępczy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6" name="Obraz — symbol zastępczy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5" name="Obraz — symbol zastępczy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1E8B05-A869-443A-8B36-1E9D2A070502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 rtlCol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Obraz — symbol zastępczy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zawartości mobilnej i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3A3130-03A5-4EE8-A09F-3CB62BEA503B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8" name="Tekst — symbol zastępczy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29" name="Tekst — symbol zastępczy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2" name="Obraz — symbol zastępczy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Obraz — symbol zastępczy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5" name="Tekst — symbol zastępczy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 rtlCol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Tytuł sekcji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 rtlCol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l-PL" noProof="0"/>
          </a:p>
        </p:txBody>
      </p:sp>
      <p:sp>
        <p:nvSpPr>
          <p:cNvPr id="14" name="Obraz — symbol zastępczy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Obraz — symbol zastępczy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rtlCol="0" anchor="b" anchorCtr="0">
            <a:noAutofit/>
          </a:bodyPr>
          <a:lstStyle>
            <a:lvl1pPr algn="r">
              <a:defRPr sz="5500" b="1"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Miejsce na podtytuł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9CFAE-F140-434B-A1FE-2BAF77D14B5D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sekcji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Tekst — symbol zastępczy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 rtlCol="0"/>
          <a:lstStyle>
            <a:lvl1pPr>
              <a:defRPr b="1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BAADEA-FE85-49EA-8105-F74D3B6F9E3B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Obraz — symbol zastępczy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7" name="Zawartość — symbol zastępczy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8" name="Zawartość — symbol zastępczy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8547F7-28BA-4F17-9461-8BC21818349C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9" name="Tytuł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4DF70D-C963-435E-BD96-92B67A8BC4FB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9403"/>
            <a:ext cx="5157787" cy="45567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9401"/>
            <a:ext cx="5183188" cy="455673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0" name="Zawartość — symbol zastępczy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1" name="Zawartość — symbol zastępczy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A6D3AA-1733-4A44-B806-B995404A11D2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Tekst — symbol zastępczy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5" name="Zawartość — symbol zastępczy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93C0C2-DEE0-417D-AD91-E60FF47DAD91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4" name="Tekst — symbol zastępczy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Obraz — symbol zastępczy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8" name="Data — symbol zastępczy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23BB66-5FB0-4C55-A045-825282ACC1DF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9" name="Tytuł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17E790-27C5-448F-944D-E674DC1C69E4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12CF5F-F1AB-4064-8C22-0AD28436263C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ęcz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 rtlCol="0"/>
          <a:lstStyle/>
          <a:p>
            <a:pPr rtl="0"/>
            <a:fld id="{D9BB3731-526F-4638-85F8-715D717FFC1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1" name="Tekst — symbol zastępczy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2" name="Tekst — symbol zastępczy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Wzorzec tekstu</a:t>
            </a:r>
            <a:br>
              <a:rPr lang="pl-PL" noProof="0"/>
            </a:br>
            <a:r>
              <a:rPr lang="pl-PL" noProof="0"/>
              <a:t>style</a:t>
            </a:r>
          </a:p>
        </p:txBody>
      </p:sp>
      <p:sp>
        <p:nvSpPr>
          <p:cNvPr id="23" name="Tekst — symbol zastępczy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24" name="Obraz — symbol zastępczy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Obraz — symbol zastępczy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Tekst — symbol zastępczy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27" name="Tekst — symbol zastępczy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Wzorzec tekstu</a:t>
            </a:r>
            <a:br>
              <a:rPr lang="pl-PL" noProof="0"/>
            </a:br>
            <a:r>
              <a:rPr lang="pl-PL" noProof="0"/>
              <a:t>style</a:t>
            </a:r>
          </a:p>
        </p:txBody>
      </p:sp>
      <p:sp>
        <p:nvSpPr>
          <p:cNvPr id="28" name="Obraz — symbol zastępczy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9" name="Tekst — symbol zastępczy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 hasCustomPrompt="1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wzorców tekstu</a:t>
            </a:r>
          </a:p>
        </p:txBody>
      </p:sp>
      <p:sp>
        <p:nvSpPr>
          <p:cNvPr id="30" name="Tekst — symbol zastępczy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Wzorzec tekstu</a:t>
            </a:r>
            <a:br>
              <a:rPr lang="pl-PL" noProof="0"/>
            </a:br>
            <a:r>
              <a:rPr lang="pl-PL" noProof="0"/>
              <a:t>style</a:t>
            </a:r>
          </a:p>
        </p:txBody>
      </p:sp>
      <p:sp>
        <p:nvSpPr>
          <p:cNvPr id="32" name="Tekst — symbol zastępczy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33" name="Tekst — symbol zastępczy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36" name="Tekst — symbol zastępczy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37" name="Tekst — symbol zastępczy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l-PL" noProof="0"/>
              <a:t>1</a:t>
            </a:r>
          </a:p>
        </p:txBody>
      </p:sp>
      <p:sp>
        <p:nvSpPr>
          <p:cNvPr id="39" name="Obraz — symbol zastępczy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0" name="Tekst — symbol zastępczy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8" name="Tytuł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, zawartość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1D500-71A9-4BA9-9716-7075B50AEC81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3" name="Obraz — symbol zastępczy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podpisu i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 rtlCol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0BA12-FD2A-41DA-9EA6-A228D8D71657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ikon i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6731DA-EE37-475C-AF2D-8CA5137045A0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Tekst — symbol zastępczy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3" name="Tekst — symbol zastępczy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4" name="Tekst — symbol zastępczy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8" name="Tekst — symbol zastępczy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2" name="Obraz — symbol zastępczy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Obraz — symbol zastępczy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4" name="Obraz — symbol zastępczy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6" name="Obraz — symbol zastępczy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monitora i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CF4E25-1D14-4CC8-8893-833E3FDF727E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8" name="Tekst — symbol zastępczy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Obraz — symbol zastępczy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Obraz — symbol zastępczy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ytu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rtlCol="0" anchor="b" anchorCtr="0"/>
          <a:lstStyle>
            <a:lvl1pPr algn="ctr">
              <a:defRPr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B21B4D-9D01-42AB-935B-3573D5378D54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7" name="Obraz — symbol zastępczy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trzech elementów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rtlCol="0" anchor="b" anchorCtr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47495-D51D-45D0-9974-E02ACC884C15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6" name="Tekst — symbol zastępczy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18" name="Tekst — symbol zastępczy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Tekst — symbol zastępczy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tekst</a:t>
            </a:r>
          </a:p>
        </p:txBody>
      </p:sp>
      <p:sp>
        <p:nvSpPr>
          <p:cNvPr id="24" name="Tekst — symbol zastępczy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Obraz — symbol zastępczy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97DD1E1D-0274-4A0B-A188-F6992CDE82F5}" type="datetime1">
              <a:rPr lang="pl-PL" noProof="0" smtClean="0"/>
              <a:t>14.10.2024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pPr rtl="0"/>
            <a:fld id="{4950F5D8-22E1-4015-8661-E5B1FD28C2DE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2" pos="7151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3793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pakula@agh.edu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pakula@agh.edu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matlab.mathworks.com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2024" y="2551430"/>
            <a:ext cx="6107952" cy="1781511"/>
          </a:xfrm>
        </p:spPr>
        <p:txBody>
          <a:bodyPr numCol="1" rtlCol="0" anchor="ctr"/>
          <a:lstStyle/>
          <a:p>
            <a:pPr rtl="0"/>
            <a:r>
              <a:rPr lang="pl-PL" dirty="0"/>
              <a:t>Wprowadzenie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Interfejs / podstawowe funkcje</a:t>
            </a:r>
          </a:p>
        </p:txBody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1CDAE7E9-CE7A-042C-27D9-DBC586E94A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8192" y="1721890"/>
            <a:ext cx="3035832" cy="486000"/>
          </a:xfrm>
          <a:noFill/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F54D0B92-CC2D-CE12-97B0-DC9304F721A1}"/>
              </a:ext>
            </a:extLst>
          </p:cNvPr>
          <p:cNvSpPr txBox="1">
            <a:spLocks/>
          </p:cNvSpPr>
          <p:nvPr/>
        </p:nvSpPr>
        <p:spPr>
          <a:xfrm>
            <a:off x="3506694" y="5801146"/>
            <a:ext cx="5027613" cy="557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00"/>
                </a:solidFill>
              </a:rPr>
              <a:t>dr inż. Sebastian Pakuła</a:t>
            </a:r>
            <a:br>
              <a:rPr lang="pl-PL" dirty="0">
                <a:solidFill>
                  <a:srgbClr val="FFFF00"/>
                </a:solidFill>
              </a:rPr>
            </a:br>
            <a:r>
              <a:rPr lang="pl-PL" dirty="0">
                <a:solidFill>
                  <a:srgbClr val="FFFF00"/>
                </a:solidFill>
              </a:rPr>
              <a:t>Wydział Inżynierii Mechanicznej i Robotyki</a:t>
            </a:r>
            <a:br>
              <a:rPr lang="pl-PL" dirty="0">
                <a:solidFill>
                  <a:srgbClr val="FFFF00"/>
                </a:solidFill>
              </a:rPr>
            </a:br>
            <a:r>
              <a:rPr lang="pl-PL" dirty="0">
                <a:solidFill>
                  <a:srgbClr val="FFFF00"/>
                </a:solidFill>
                <a:hlinkClick r:id="rId3"/>
              </a:rPr>
              <a:t>spakula@agh.edu.pl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E5B773-F60C-4854-83F7-06F0AA73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dirty="0"/>
              <a:t>Pierwszy program – Hello World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042B96C2-B574-4A9E-B703-C8AE9F6351A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pl-PL" dirty="0"/>
              <a:t>Utwórz skrypt realizujący operacje na danych związanych z Twoim imieniem i nazwiskiem. Program ma na celu poznanie sposobu manipulacji danymi i różnymi typami zmiennych. Dekodowanie danych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39462268-A880-4CE6-BFDA-4AA919761F5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737461" y="3850592"/>
            <a:ext cx="3666744" cy="334918"/>
          </a:xfrm>
        </p:spPr>
        <p:txBody>
          <a:bodyPr rtlCol="0"/>
          <a:lstStyle/>
          <a:p>
            <a:pPr rtl="0"/>
            <a:r>
              <a:rPr lang="pl-PL" dirty="0"/>
              <a:t>Wprowadzanie danych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1DA717EE-C4EB-43E0-9FF9-AD7909CC6C7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08312" y="4308453"/>
            <a:ext cx="8788227" cy="1949128"/>
          </a:xfrm>
        </p:spPr>
        <p:txBody>
          <a:bodyPr rtlCol="0">
            <a:normAutofit/>
          </a:bodyPr>
          <a:lstStyle/>
          <a:p>
            <a:pPr rtl="0"/>
            <a:r>
              <a:rPr lang="pl-PL" dirty="0" err="1"/>
              <a:t>Clear</a:t>
            </a:r>
            <a:r>
              <a:rPr lang="pl-PL" dirty="0"/>
              <a:t>; % czyszczenie tablicy</a:t>
            </a:r>
          </a:p>
          <a:p>
            <a:pPr rtl="0"/>
            <a:r>
              <a:rPr lang="pl-PL" dirty="0" err="1"/>
              <a:t>Imie</a:t>
            </a:r>
            <a:r>
              <a:rPr lang="pl-PL" dirty="0"/>
              <a:t>=’Sebastian’;</a:t>
            </a:r>
          </a:p>
          <a:p>
            <a:pPr rtl="0"/>
            <a:r>
              <a:rPr lang="pl-PL" dirty="0"/>
              <a:t>Nazwisko=’Pakuła’;</a:t>
            </a:r>
          </a:p>
          <a:p>
            <a:pPr rtl="0"/>
            <a:r>
              <a:rPr lang="pl-PL" dirty="0"/>
              <a:t>Pesel=’91022111239’;</a:t>
            </a:r>
          </a:p>
          <a:p>
            <a:pPr rtl="0"/>
            <a:r>
              <a:rPr lang="pl-PL" dirty="0"/>
              <a:t>- oblicz ile mam lat</a:t>
            </a:r>
            <a:br>
              <a:rPr lang="pl-PL" dirty="0"/>
            </a:br>
            <a:r>
              <a:rPr lang="pl-PL" dirty="0"/>
              <a:t>- czy jestem mężczyzną czy kobietą</a:t>
            </a:r>
          </a:p>
          <a:p>
            <a:pPr rtl="0"/>
            <a:endParaRPr lang="pl-PL" dirty="0"/>
          </a:p>
          <a:p>
            <a:pPr rtl="0"/>
            <a:endParaRPr lang="pl-PL" dirty="0"/>
          </a:p>
          <a:p>
            <a:pPr rtl="0"/>
            <a:endParaRPr lang="pl-PL" dirty="0"/>
          </a:p>
          <a:p>
            <a:pPr rtl="0"/>
            <a:endParaRPr lang="pl-PL" dirty="0"/>
          </a:p>
          <a:p>
            <a:pPr rtl="0"/>
            <a:endParaRPr lang="pl-PL" dirty="0"/>
          </a:p>
          <a:p>
            <a:pPr rtl="0"/>
            <a:endParaRPr lang="pl-PL" dirty="0"/>
          </a:p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D1994D10-FA27-41C3-9794-F592C0FB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 rtl="0"/>
              <a:t>10</a:t>
            </a:fld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3924553D-D840-46BB-B9F8-2D824422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B58C7-7C59-4C6C-81AB-51BF46ADD920}" type="datetime1">
              <a:rPr lang="pl-PL" smtClean="0"/>
              <a:t>14.10.2024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CF1B4D7-E137-420A-8BCA-2CF4E163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D875B8F3-968D-4FBE-864F-B35A99A845D1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4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F1D65C-1076-4F43-B4FA-3B4804E8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Podstawowe </a:t>
            </a:r>
            <a:r>
              <a:rPr lang="pl-PL" dirty="0" err="1"/>
              <a:t>insturkcje</a:t>
            </a:r>
            <a:endParaRPr lang="pl-PL" dirty="0"/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72ED5FCC-E29C-48DE-84D8-EA34FFE7CE4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154116" cy="554401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Istnieje tysiące instrukcji, bibliotek, skryptów i całych programów pełniących określone funkcje. Poznamy najbardziej podstawowe: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837AEF3-D709-4769-8799-695772AE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 rtl="0"/>
              <a:t>11</a:t>
            </a:fld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502CD3C-003D-4125-AD98-3B4B14BF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C7F766-D222-4DA4-A59E-D2C78583CC14}" type="datetime1">
              <a:rPr lang="pl-PL" smtClean="0"/>
              <a:t>14.10.2024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B99177D-9058-4246-9B56-D229BFD8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AB0B3FC6-928A-ACA0-161B-5E3A9733FA50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Tabela 49">
            <a:extLst>
              <a:ext uri="{FF2B5EF4-FFF2-40B4-BE49-F238E27FC236}">
                <a16:creationId xmlns:a16="http://schemas.microsoft.com/office/drawing/2014/main" id="{ABF30CD1-94D5-BFC5-2BC1-FCE2595E2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45637"/>
              </p:ext>
            </p:extLst>
          </p:nvPr>
        </p:nvGraphicFramePr>
        <p:xfrm>
          <a:off x="860827" y="1987362"/>
          <a:ext cx="8128000" cy="29667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87173">
                  <a:extLst>
                    <a:ext uri="{9D8B030D-6E8A-4147-A177-3AD203B41FA5}">
                      <a16:colId xmlns:a16="http://schemas.microsoft.com/office/drawing/2014/main" val="25624619"/>
                    </a:ext>
                  </a:extLst>
                </a:gridCol>
                <a:gridCol w="5940827">
                  <a:extLst>
                    <a:ext uri="{9D8B030D-6E8A-4147-A177-3AD203B41FA5}">
                      <a16:colId xmlns:a16="http://schemas.microsoft.com/office/drawing/2014/main" val="774520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clear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czyszczenie pamięci podręcznej (</a:t>
                      </a:r>
                      <a:r>
                        <a:rPr lang="pl-PL" dirty="0" err="1"/>
                        <a:t>workspace</a:t>
                      </a:r>
                      <a:r>
                        <a:rPr lang="pl-PL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31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close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zamykanie wszystkich okien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45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figure</a:t>
                      </a:r>
                      <a:r>
                        <a:rPr lang="pl-PL" dirty="0"/>
                        <a:t>()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tworzenia okna wykresu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36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plot(</a:t>
                      </a:r>
                      <a:r>
                        <a:rPr lang="pl-PL" dirty="0" err="1"/>
                        <a:t>x,y</a:t>
                      </a:r>
                      <a:r>
                        <a:rPr lang="pl-PL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rysowanie wykresu (</a:t>
                      </a:r>
                      <a:r>
                        <a:rPr lang="pl-PL" dirty="0" err="1"/>
                        <a:t>x,y</a:t>
                      </a:r>
                      <a:r>
                        <a:rPr lang="pl-PL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5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59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521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5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16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00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F2DAD-09BC-4E53-B3EE-80036ACC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Zadania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8E389CF0-7E88-4714-8B32-F95FC4203E16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Tabliczka mnożenia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5579A580-0A00-4BD6-881B-85BF4BA391C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pl-PL" dirty="0"/>
              <a:t>- Utwórz macierz A o rozmiarze 10x10  z tablicą mnożenia liczb od 1 do 10.</a:t>
            </a:r>
          </a:p>
          <a:p>
            <a:pPr rtl="0"/>
            <a:r>
              <a:rPr lang="pl-PL" dirty="0"/>
              <a:t>- Utwórz macierz B o rozmiarze 100x100 z tablicą mnożenia liczb o 1 do 100.</a:t>
            </a:r>
          </a:p>
          <a:p>
            <a:pPr rtl="0"/>
            <a:r>
              <a:rPr lang="pl-PL" dirty="0"/>
              <a:t>-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843CD799-F325-4B20-9924-56521475C4D8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Ciąg </a:t>
            </a:r>
            <a:r>
              <a:rPr lang="pl-PL" dirty="0" err="1"/>
              <a:t>Fibonachiego</a:t>
            </a:r>
            <a:endParaRPr lang="pl-PL" dirty="0"/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AA444506-FF9E-4BC1-950D-192FB2579E5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pl-PL" dirty="0"/>
              <a:t>Utwórz ciąg </a:t>
            </a:r>
            <a:r>
              <a:rPr lang="pl-PL" dirty="0" err="1"/>
              <a:t>Fibonachiego</a:t>
            </a:r>
            <a:endParaRPr lang="pl-PL" dirty="0"/>
          </a:p>
          <a:p>
            <a:pPr rtl="0"/>
            <a:r>
              <a:rPr lang="pl-PL" dirty="0"/>
              <a:t>1,2,3,5,8,13,21,34,55,…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2262604E-F416-45C2-A64D-3449361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 rtl="0"/>
              <a:t>12</a:t>
            </a:fld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5FC586E-A765-41E8-AD6D-F6AA8EA2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556B57-C101-4544-A259-745E1A10A73D}" type="datetime1">
              <a:rPr lang="pl-PL" smtClean="0"/>
              <a:t>14.10.2024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64A110E-05FA-4BC3-8BC9-C9871A18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6B89EB82-F7FB-3813-73D9-9FBBEA528284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3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E46706-ECB2-4642-A186-00F67461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Ankieta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321164DC-BEBF-47A0-9084-BDA922BB947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4280" y="1374580"/>
            <a:ext cx="10515600" cy="935429"/>
          </a:xfrm>
        </p:spPr>
        <p:txBody>
          <a:bodyPr rtlCol="0"/>
          <a:lstStyle/>
          <a:p>
            <a:pPr rtl="0"/>
            <a:r>
              <a:rPr lang="pl-PL" dirty="0"/>
              <a:t>Proszę o uzupełnienie krótkiej ankiety. Pozwoli to przygotować dla Was, temat projektu.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9D4A3BB9-8087-4B74-9AD3-4D42C3C2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 rtl="0"/>
              <a:t>13</a:t>
            </a:fld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1DFAF7E-3E48-4E3A-A353-D5319453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27523-D699-467D-BB3F-714975E96DAB}" type="datetime1">
              <a:rPr lang="pl-PL" smtClean="0"/>
              <a:t>14.10.2024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0162523-618F-46C4-A45E-4D33377E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A609C95F-E317-5DDD-E449-D66CD60EA19C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0C73ED4-DC4A-457C-AF41-6E71894182EE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721021" y="2035075"/>
            <a:ext cx="5490567" cy="334918"/>
          </a:xfrm>
        </p:spPr>
        <p:txBody>
          <a:bodyPr>
            <a:normAutofit fontScale="92500"/>
          </a:bodyPr>
          <a:lstStyle/>
          <a:p>
            <a:r>
              <a:rPr lang="pl-PL" dirty="0"/>
              <a:t>https://forms.gle/PYQXpYuMMpkhX3XGA</a:t>
            </a:r>
          </a:p>
        </p:txBody>
      </p:sp>
      <p:sp>
        <p:nvSpPr>
          <p:cNvPr id="10" name="Symbol zastępczy tekstu 15">
            <a:extLst>
              <a:ext uri="{FF2B5EF4-FFF2-40B4-BE49-F238E27FC236}">
                <a16:creationId xmlns:a16="http://schemas.microsoft.com/office/drawing/2014/main" id="{CECC5274-F74F-6DCD-5BA1-66A627B5116A}"/>
              </a:ext>
            </a:extLst>
          </p:cNvPr>
          <p:cNvSpPr txBox="1">
            <a:spLocks/>
          </p:cNvSpPr>
          <p:nvPr/>
        </p:nvSpPr>
        <p:spPr>
          <a:xfrm>
            <a:off x="721020" y="2515666"/>
            <a:ext cx="5490567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galaxy.agh.edu.pl/~</a:t>
            </a:r>
            <a:r>
              <a:rPr lang="en-GB" dirty="0" err="1"/>
              <a:t>spakula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45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9B54C2-626D-4E56-A5A3-494CC09D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826" y="3429000"/>
            <a:ext cx="4116387" cy="2236385"/>
          </a:xfrm>
        </p:spPr>
        <p:txBody>
          <a:bodyPr rtlCol="0"/>
          <a:lstStyle/>
          <a:p>
            <a:pPr rtl="0"/>
            <a:r>
              <a:rPr lang="pl-PL" dirty="0"/>
              <a:t>Konsultacje:</a:t>
            </a:r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FA7655FA-C53D-4FB0-9C00-53DFADE92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pl-PL" dirty="0"/>
              <a:t>Wt. 13:00 – 14:00, p. 306 D-1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1E128C5C-7A07-5A8F-30F0-7AE7232EA9EA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CB5BBC4-E71E-5FE6-2651-DB4A15A2D5CB}"/>
              </a:ext>
            </a:extLst>
          </p:cNvPr>
          <p:cNvSpPr txBox="1">
            <a:spLocks/>
          </p:cNvSpPr>
          <p:nvPr/>
        </p:nvSpPr>
        <p:spPr>
          <a:xfrm>
            <a:off x="95623" y="1684500"/>
            <a:ext cx="6484471" cy="39967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dr inż. Sebastian Pakuła</a:t>
            </a:r>
            <a:br>
              <a:rPr lang="pl-PL" sz="3200" dirty="0"/>
            </a:br>
            <a:r>
              <a:rPr lang="pl-PL" sz="3200" dirty="0"/>
              <a:t>AGH </a:t>
            </a:r>
          </a:p>
          <a:p>
            <a:pPr algn="ctr"/>
            <a:r>
              <a:rPr lang="pl-PL" sz="2400" dirty="0"/>
              <a:t>Wydział Inżynierii </a:t>
            </a:r>
            <a:r>
              <a:rPr lang="pl-PL" sz="2400" dirty="0" err="1"/>
              <a:t>Mechaniczej</a:t>
            </a:r>
            <a:r>
              <a:rPr lang="pl-PL" sz="2400" dirty="0"/>
              <a:t> i Robotyki</a:t>
            </a:r>
          </a:p>
          <a:p>
            <a:pPr algn="ctr"/>
            <a:r>
              <a:rPr lang="pl-PL" sz="2400" dirty="0"/>
              <a:t>Katedra Mechaniki i </a:t>
            </a:r>
            <a:r>
              <a:rPr lang="pl-PL" sz="2400" dirty="0" err="1"/>
              <a:t>Wibraoakustyki</a:t>
            </a:r>
            <a:endParaRPr lang="pl-PL" sz="3200" dirty="0"/>
          </a:p>
          <a:p>
            <a:pPr algn="ctr"/>
            <a:r>
              <a:rPr lang="pl-PL" sz="3200" dirty="0">
                <a:hlinkClick r:id="rId3"/>
              </a:rPr>
              <a:t>spakula@agh.edu.pl</a:t>
            </a:r>
            <a:endParaRPr lang="pl-PL" sz="3200" dirty="0"/>
          </a:p>
          <a:p>
            <a:pPr algn="ctr"/>
            <a:r>
              <a:rPr lang="pl-PL" sz="3200" dirty="0"/>
              <a:t>D-1, p. 306 </a:t>
            </a:r>
          </a:p>
        </p:txBody>
      </p:sp>
    </p:spTree>
    <p:extLst>
      <p:ext uri="{BB962C8B-B14F-4D97-AF65-F5344CB8AC3E}">
        <p14:creationId xmlns:p14="http://schemas.microsoft.com/office/powerpoint/2010/main" val="62161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532457-29F4-475F-B58C-80A91C8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MATLAB</a:t>
            </a:r>
          </a:p>
        </p:txBody>
      </p:sp>
      <p:sp>
        <p:nvSpPr>
          <p:cNvPr id="2" name="Tekst — symbol zastępczy 1">
            <a:extLst>
              <a:ext uri="{FF2B5EF4-FFF2-40B4-BE49-F238E27FC236}">
                <a16:creationId xmlns:a16="http://schemas.microsoft.com/office/drawing/2014/main" id="{F5DC1B5D-1A60-450C-9BD8-9C391E14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20675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l-PL" b="0" i="0" dirty="0">
                <a:solidFill>
                  <a:srgbClr val="E8EAED"/>
                </a:solidFill>
                <a:effectLst/>
                <a:latin typeface="Google Sans"/>
              </a:rPr>
              <a:t>to </a:t>
            </a:r>
            <a:r>
              <a:rPr lang="pl-PL" b="0" i="0" dirty="0">
                <a:solidFill>
                  <a:srgbClr val="E2EEFF"/>
                </a:solidFill>
                <a:effectLst/>
                <a:latin typeface="Google Sans"/>
              </a:rPr>
              <a:t>środowisko programistyczne przeznaczone do rozwijania algorytmów, wizualizacji i analizy danych</a:t>
            </a:r>
            <a:r>
              <a:rPr lang="pl-PL" b="0" i="0" dirty="0">
                <a:solidFill>
                  <a:srgbClr val="E8EAED"/>
                </a:solidFill>
                <a:effectLst/>
                <a:latin typeface="Google Sans"/>
              </a:rPr>
              <a:t>. Program pozwala również na prowadzenie obliczeń numerycznych. Dzięki MATLAB problemy można rozwiązywać szybciej, niż przy wykorzystaniu języków programowania jak C, C++ czy Fortran. (ONT)</a:t>
            </a:r>
          </a:p>
          <a:p>
            <a:pPr rtl="0"/>
            <a:r>
              <a:rPr lang="pl-PL" b="0" i="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MATLAB ma szereg zastosowań. Umożliwia między innymi wykonywanie obliczeń naukowych i inżynierskich oraz modelowanie, symulację i analizę danych.</a:t>
            </a:r>
            <a:endParaRPr lang="pl-PL" dirty="0">
              <a:solidFill>
                <a:schemeClr val="bg1">
                  <a:lumMod val="95000"/>
                </a:schemeClr>
              </a:solidFill>
              <a:latin typeface="Google Sans"/>
            </a:endParaRPr>
          </a:p>
          <a:p>
            <a:pPr rtl="0"/>
            <a:endParaRPr lang="pl-PL" dirty="0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C2AE0B35-19FF-4775-9AF8-8F3C834A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89EF1FB9-B16B-4B0E-B1C6-ACB21972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ABE6B7-3074-41DB-9B62-2463EDD155AF}" type="datetime1">
              <a:rPr lang="pl-PL" smtClean="0"/>
              <a:t>14.10.2024</a:t>
            </a:fld>
            <a:endParaRPr lang="pl-PL" dirty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DB792729-D9BA-45F7-B2E7-91165934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8" name="Symbol zastępczy obrazu 4">
            <a:extLst>
              <a:ext uri="{FF2B5EF4-FFF2-40B4-BE49-F238E27FC236}">
                <a16:creationId xmlns:a16="http://schemas.microsoft.com/office/drawing/2014/main" id="{7B59DF4B-8E37-6CA6-4FF4-A89C6B1E7643}"/>
              </a:ext>
            </a:extLst>
          </p:cNvPr>
          <p:cNvSpPr txBox="1">
            <a:spLocks/>
          </p:cNvSpPr>
          <p:nvPr/>
        </p:nvSpPr>
        <p:spPr>
          <a:xfrm>
            <a:off x="107792" y="102266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CB21C38-FB19-8A59-C40F-4A6DCD8FA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3" y="171606"/>
            <a:ext cx="4276660" cy="2929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69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Cechy programu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3" y="2698955"/>
            <a:ext cx="5364044" cy="3136910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zintegrowany język programowania wysokiego poziomu,</a:t>
            </a:r>
          </a:p>
          <a:p>
            <a:pPr rtl="0"/>
            <a:r>
              <a:rPr lang="pl-PL" dirty="0"/>
              <a:t>narzędzia do importu danych.</a:t>
            </a:r>
          </a:p>
          <a:p>
            <a:pPr rtl="0"/>
            <a:r>
              <a:rPr lang="pl-PL" dirty="0"/>
              <a:t>możliwość integracji własnego kodu C oraz Java</a:t>
            </a:r>
          </a:p>
          <a:p>
            <a:pPr rtl="0"/>
            <a:r>
              <a:rPr lang="pl-PL" dirty="0"/>
              <a:t>interaktywne narzędzia do eksploracji i wizualizacji danych 2D i 3D</a:t>
            </a:r>
          </a:p>
          <a:p>
            <a:pPr rtl="0"/>
            <a:r>
              <a:rPr lang="pl-PL" dirty="0"/>
              <a:t>wbudowane funkcje obliczeniowe (algebra liniowa, statystyka, analiza częstotliwościowa, optymalizacja)</a:t>
            </a:r>
          </a:p>
          <a:p>
            <a:pPr rtl="0"/>
            <a:r>
              <a:rPr lang="pl-PL" dirty="0"/>
              <a:t>narzędzia do tworzenia GUI</a:t>
            </a:r>
          </a:p>
          <a:p>
            <a:pPr rtl="0"/>
            <a:endParaRPr lang="pl-PL" dirty="0"/>
          </a:p>
          <a:p>
            <a:pPr rtl="0"/>
            <a:endParaRPr lang="pl-PL" dirty="0"/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D6EE098C-FABC-437A-B91C-78D73168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48B15-4F35-4751-90DD-51319DF01440}" type="datetime1">
              <a:rPr lang="pl-PL" smtClean="0"/>
              <a:t>14.10.2024</a:t>
            </a:fld>
            <a:endParaRPr lang="pl-PL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49DC256C-2F66-47C7-8CAF-70309597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ECD7B63F-6F62-46FC-8E6A-512867B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9" name="Symbol zastępczy obrazu 4">
            <a:extLst>
              <a:ext uri="{FF2B5EF4-FFF2-40B4-BE49-F238E27FC236}">
                <a16:creationId xmlns:a16="http://schemas.microsoft.com/office/drawing/2014/main" id="{08A61EE9-22BB-8D23-FA03-A4C3E96A9BFC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1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167" y="775201"/>
            <a:ext cx="4585780" cy="1091078"/>
          </a:xfrm>
        </p:spPr>
        <p:txBody>
          <a:bodyPr rtlCol="0"/>
          <a:lstStyle/>
          <a:p>
            <a:pPr rtl="0"/>
            <a:r>
              <a:rPr lang="pl-PL" dirty="0"/>
              <a:t>Instalacja: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4BE192BF-F3A7-4D6F-9228-FC825EC1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EBDE8417-3B40-4421-8C0C-E812952C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2BE21C-FBD9-4C14-BA5F-4351DAF1CBAF}" type="datetime1">
              <a:rPr lang="pl-PL" smtClean="0"/>
              <a:t>14.10.2024</a:t>
            </a:fld>
            <a:endParaRPr lang="pl-PL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AD9AD198-93C9-4EAB-8485-34EDEDDB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8" name="Symbol zastępczy obrazu 4">
            <a:extLst>
              <a:ext uri="{FF2B5EF4-FFF2-40B4-BE49-F238E27FC236}">
                <a16:creationId xmlns:a16="http://schemas.microsoft.com/office/drawing/2014/main" id="{B1EA227C-283D-D1DD-628D-FA5952FE48E8}"/>
              </a:ext>
            </a:extLst>
          </p:cNvPr>
          <p:cNvSpPr txBox="1">
            <a:spLocks/>
          </p:cNvSpPr>
          <p:nvPr/>
        </p:nvSpPr>
        <p:spPr>
          <a:xfrm>
            <a:off x="98558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772EDDC0-5CB0-0370-B5A2-E807B5157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07921" y="1960149"/>
            <a:ext cx="5081452" cy="3652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1. Wejdź na stronę i utwórz konto: </a:t>
            </a:r>
            <a:r>
              <a:rPr lang="en-GB" dirty="0">
                <a:hlinkClick r:id="rId3"/>
              </a:rPr>
              <a:t>https://matlab.mathworks.com/</a:t>
            </a:r>
            <a:endParaRPr lang="pl-PL" dirty="0"/>
          </a:p>
          <a:p>
            <a:endParaRPr lang="en-GB" dirty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F168CBE-61FE-3849-89A1-5190669FCB7D}"/>
              </a:ext>
            </a:extLst>
          </p:cNvPr>
          <p:cNvGrpSpPr/>
          <p:nvPr/>
        </p:nvGrpSpPr>
        <p:grpSpPr>
          <a:xfrm>
            <a:off x="1407921" y="2381921"/>
            <a:ext cx="2422353" cy="2303274"/>
            <a:chOff x="835254" y="3120727"/>
            <a:chExt cx="2422353" cy="2303274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31EB4575-D08F-B11A-54D9-FF3FF97C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254" y="3120727"/>
              <a:ext cx="2413478" cy="23032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8E52C15C-99CB-94AE-7729-A229EE5B5F07}"/>
                </a:ext>
              </a:extLst>
            </p:cNvPr>
            <p:cNvSpPr txBox="1"/>
            <p:nvPr/>
          </p:nvSpPr>
          <p:spPr>
            <a:xfrm>
              <a:off x="1248698" y="3921026"/>
              <a:ext cx="200890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FF0000"/>
                  </a:solidFill>
                </a:rPr>
                <a:t>kowalski@agh.edu.pl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Symbol zastępczy zawartości 8">
            <a:extLst>
              <a:ext uri="{FF2B5EF4-FFF2-40B4-BE49-F238E27FC236}">
                <a16:creationId xmlns:a16="http://schemas.microsoft.com/office/drawing/2014/main" id="{209652D5-D0A3-DDD0-718E-AD60F8412740}"/>
              </a:ext>
            </a:extLst>
          </p:cNvPr>
          <p:cNvSpPr txBox="1">
            <a:spLocks/>
          </p:cNvSpPr>
          <p:nvPr/>
        </p:nvSpPr>
        <p:spPr>
          <a:xfrm>
            <a:off x="7053003" y="431165"/>
            <a:ext cx="3978793" cy="3652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2. Zaloguj się i pobierz oprogramowanie</a:t>
            </a:r>
            <a:endParaRPr lang="en-GB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D3DDAA-6E2C-7572-930E-0E88DA067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342" y="823348"/>
            <a:ext cx="3791479" cy="1381318"/>
          </a:xfrm>
          <a:prstGeom prst="rect">
            <a:avLst/>
          </a:prstGeom>
        </p:spPr>
      </p:pic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4900A543-5E3D-2E5D-8CAC-C10A8DB1EF8C}"/>
              </a:ext>
            </a:extLst>
          </p:cNvPr>
          <p:cNvSpPr/>
          <p:nvPr/>
        </p:nvSpPr>
        <p:spPr>
          <a:xfrm>
            <a:off x="8934823" y="823348"/>
            <a:ext cx="776942" cy="305488"/>
          </a:xfrm>
          <a:prstGeom prst="round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1D1DCF4-60BC-997D-E2C0-2902C0E6F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342" y="2625667"/>
            <a:ext cx="2248214" cy="647790"/>
          </a:xfrm>
          <a:prstGeom prst="rect">
            <a:avLst/>
          </a:prstGeom>
        </p:spPr>
      </p:pic>
      <p:sp>
        <p:nvSpPr>
          <p:cNvPr id="18" name="Symbol zastępczy zawartości 8">
            <a:extLst>
              <a:ext uri="{FF2B5EF4-FFF2-40B4-BE49-F238E27FC236}">
                <a16:creationId xmlns:a16="http://schemas.microsoft.com/office/drawing/2014/main" id="{66C5AE9D-5B6F-5389-3C54-E10FAA8BFB5D}"/>
              </a:ext>
            </a:extLst>
          </p:cNvPr>
          <p:cNvSpPr txBox="1">
            <a:spLocks/>
          </p:cNvSpPr>
          <p:nvPr/>
        </p:nvSpPr>
        <p:spPr>
          <a:xfrm>
            <a:off x="6945426" y="2298536"/>
            <a:ext cx="3978793" cy="3652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3. Zainstaluj oprogramowanie</a:t>
            </a:r>
            <a:endParaRPr lang="en-GB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19A01B82-D4C7-60B5-2B8F-DE6E8BB28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426" y="3389614"/>
            <a:ext cx="2715004" cy="1295581"/>
          </a:xfrm>
          <a:prstGeom prst="rect">
            <a:avLst/>
          </a:prstGeom>
        </p:spPr>
      </p:pic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F9C97700-E6F6-6D89-4653-946032F2F354}"/>
              </a:ext>
            </a:extLst>
          </p:cNvPr>
          <p:cNvSpPr txBox="1">
            <a:spLocks/>
          </p:cNvSpPr>
          <p:nvPr/>
        </p:nvSpPr>
        <p:spPr>
          <a:xfrm>
            <a:off x="6945426" y="4801352"/>
            <a:ext cx="3978793" cy="90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4. Zainstaluj </a:t>
            </a:r>
            <a:r>
              <a:rPr lang="pl-PL" dirty="0" err="1"/>
              <a:t>Matlab</a:t>
            </a:r>
            <a:r>
              <a:rPr lang="pl-PL" dirty="0"/>
              <a:t> Drive (opcjonalnie)</a:t>
            </a:r>
          </a:p>
          <a:p>
            <a:pPr marL="0" indent="0">
              <a:buNone/>
            </a:pPr>
            <a:r>
              <a:rPr lang="en-GB" dirty="0"/>
              <a:t>https://www.mathworks.com/products/matlab-drive.html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DCE09E1C-7824-FFE9-AA6C-26DAE6956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426" y="5648147"/>
            <a:ext cx="1815127" cy="104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Interface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EC8B5F5D-4DED-486E-AD3C-6533999123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9956893" cy="333242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Dzieli się na trzy główne sekcje: Bieżący folder (1), okno poleceń (2) i przestrzeń robocza (3)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9D39A442-EAC4-4F9B-B80E-420D7D36ED2E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410166" y="1966926"/>
            <a:ext cx="2286000" cy="334918"/>
          </a:xfrm>
        </p:spPr>
        <p:txBody>
          <a:bodyPr rtlCol="0"/>
          <a:lstStyle/>
          <a:p>
            <a:pPr rtl="0"/>
            <a:r>
              <a:rPr lang="pl-PL" dirty="0" err="1"/>
              <a:t>Current</a:t>
            </a:r>
            <a:r>
              <a:rPr lang="pl-PL" dirty="0"/>
              <a:t> folder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59B269EA-29F7-4180-983F-353E08D9B3F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2400142"/>
            <a:ext cx="2286000" cy="1142011"/>
          </a:xfrm>
        </p:spPr>
        <p:txBody>
          <a:bodyPr rtlCol="0"/>
          <a:lstStyle/>
          <a:p>
            <a:pPr rtl="0"/>
            <a:r>
              <a:rPr lang="pl-PL" dirty="0"/>
              <a:t>folder w którym znajdują się pliki projektu, dane, funkcje oraz skrypty.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2ABC038-A233-47DB-BEFD-F6D7371611F6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9196941" y="1966926"/>
            <a:ext cx="2499012" cy="334918"/>
          </a:xfrm>
        </p:spPr>
        <p:txBody>
          <a:bodyPr rtlCol="0">
            <a:normAutofit/>
          </a:bodyPr>
          <a:lstStyle/>
          <a:p>
            <a:pPr rtl="0"/>
            <a:r>
              <a:rPr lang="pl-PL" dirty="0" err="1"/>
              <a:t>Command</a:t>
            </a:r>
            <a:r>
              <a:rPr lang="pl-PL" dirty="0"/>
              <a:t> </a:t>
            </a:r>
            <a:r>
              <a:rPr lang="pl-PL" dirty="0" err="1"/>
              <a:t>window</a:t>
            </a:r>
            <a:endParaRPr lang="pl-PL" dirty="0"/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206C2CB1-F5EE-46DA-A614-0B0153DDBA4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2400142"/>
            <a:ext cx="2286000" cy="1142011"/>
          </a:xfrm>
        </p:spPr>
        <p:txBody>
          <a:bodyPr rtlCol="0"/>
          <a:lstStyle/>
          <a:p>
            <a:pPr rtl="0"/>
            <a:r>
              <a:rPr lang="pl-PL" dirty="0"/>
              <a:t>tutaj wpisujemy polecenia, a także w tym miejscu zwracane jest odpowiedź. 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24136C6-3C0D-4842-BA27-4952FAD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 rtl="0"/>
              <a:t>6</a:t>
            </a:fld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89D36BA-F1B3-4C4F-B407-FCE768D9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F97260-2F9F-4B93-BC46-D13F11BF0B8B}" type="datetime1">
              <a:rPr lang="pl-PL" smtClean="0"/>
              <a:t>14.10.2024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6F38EA6-5514-4A55-8668-1C2023BA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B368D239-6D47-F724-4CB0-AD897E94702D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EAB882DC-9A66-7B8F-899F-276DE3EDADCF}"/>
              </a:ext>
            </a:extLst>
          </p:cNvPr>
          <p:cNvGrpSpPr/>
          <p:nvPr/>
        </p:nvGrpSpPr>
        <p:grpSpPr>
          <a:xfrm>
            <a:off x="981077" y="2333037"/>
            <a:ext cx="4648200" cy="2927942"/>
            <a:chOff x="1954307" y="1725692"/>
            <a:chExt cx="7208384" cy="4228295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697B6BAB-4818-CD64-E75B-7D5240EA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4307" y="1725692"/>
              <a:ext cx="7208384" cy="4228295"/>
            </a:xfrm>
            <a:prstGeom prst="rect">
              <a:avLst/>
            </a:prstGeom>
          </p:spPr>
        </p:pic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A4590027-474E-D039-E612-D6452C4E66FA}"/>
                </a:ext>
              </a:extLst>
            </p:cNvPr>
            <p:cNvSpPr/>
            <p:nvPr/>
          </p:nvSpPr>
          <p:spPr>
            <a:xfrm>
              <a:off x="1954307" y="2635624"/>
              <a:ext cx="1924422" cy="2534023"/>
            </a:xfrm>
            <a:prstGeom prst="rect">
              <a:avLst/>
            </a:prstGeom>
            <a:noFill/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000" b="1" dirty="0">
                  <a:solidFill>
                    <a:srgbClr val="FF0000"/>
                  </a:solidFill>
                </a:rPr>
                <a:t>1</a:t>
              </a:r>
              <a:endParaRPr lang="en-GB" sz="3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C05378A8-8453-CBB1-0433-1E4BDAA2B240}"/>
                </a:ext>
              </a:extLst>
            </p:cNvPr>
            <p:cNvSpPr/>
            <p:nvPr/>
          </p:nvSpPr>
          <p:spPr>
            <a:xfrm>
              <a:off x="3878729" y="2635624"/>
              <a:ext cx="4386730" cy="3149600"/>
            </a:xfrm>
            <a:prstGeom prst="rect">
              <a:avLst/>
            </a:prstGeom>
            <a:noFill/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000" b="1" dirty="0">
                  <a:solidFill>
                    <a:srgbClr val="FF0000"/>
                  </a:solidFill>
                </a:rPr>
                <a:t>2</a:t>
              </a:r>
              <a:endParaRPr lang="en-GB" sz="3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AD4A1CD4-28EA-A553-393A-1D3E061751A6}"/>
                </a:ext>
              </a:extLst>
            </p:cNvPr>
            <p:cNvSpPr/>
            <p:nvPr/>
          </p:nvSpPr>
          <p:spPr>
            <a:xfrm>
              <a:off x="8307297" y="2638576"/>
              <a:ext cx="849418" cy="3146648"/>
            </a:xfrm>
            <a:prstGeom prst="rect">
              <a:avLst/>
            </a:prstGeom>
            <a:noFill/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000" b="1" dirty="0">
                  <a:solidFill>
                    <a:srgbClr val="FF0000"/>
                  </a:solidFill>
                </a:rPr>
                <a:t>3</a:t>
              </a:r>
              <a:endParaRPr lang="en-GB" sz="3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kst — symbol zastępczy 6">
            <a:extLst>
              <a:ext uri="{FF2B5EF4-FFF2-40B4-BE49-F238E27FC236}">
                <a16:creationId xmlns:a16="http://schemas.microsoft.com/office/drawing/2014/main" id="{2F560973-55A0-2BEF-F844-58A7847BE816}"/>
              </a:ext>
            </a:extLst>
          </p:cNvPr>
          <p:cNvSpPr txBox="1">
            <a:spLocks/>
          </p:cNvSpPr>
          <p:nvPr/>
        </p:nvSpPr>
        <p:spPr>
          <a:xfrm>
            <a:off x="6361767" y="4014554"/>
            <a:ext cx="2286000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/>
              <a:t>Workspace</a:t>
            </a:r>
            <a:endParaRPr lang="pl-PL" dirty="0"/>
          </a:p>
        </p:txBody>
      </p:sp>
      <p:sp>
        <p:nvSpPr>
          <p:cNvPr id="24" name="Tekst — symbol zastępczy 7">
            <a:extLst>
              <a:ext uri="{FF2B5EF4-FFF2-40B4-BE49-F238E27FC236}">
                <a16:creationId xmlns:a16="http://schemas.microsoft.com/office/drawing/2014/main" id="{08EFD7B9-8157-B83B-D687-BE1F10F7B165}"/>
              </a:ext>
            </a:extLst>
          </p:cNvPr>
          <p:cNvSpPr txBox="1">
            <a:spLocks/>
          </p:cNvSpPr>
          <p:nvPr/>
        </p:nvSpPr>
        <p:spPr>
          <a:xfrm>
            <a:off x="6361767" y="4447770"/>
            <a:ext cx="2286000" cy="1142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 przestrzeni roboczej znajdują się dane. Można ją traktować jako pamięć operacyjną. </a:t>
            </a:r>
          </a:p>
        </p:txBody>
      </p:sp>
    </p:spTree>
    <p:extLst>
      <p:ext uri="{BB962C8B-B14F-4D97-AF65-F5344CB8AC3E}">
        <p14:creationId xmlns:p14="http://schemas.microsoft.com/office/powerpoint/2010/main" val="290542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D1BD0-74CC-4C57-83FF-66D9D158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Podział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D387B3B-9EFB-4C33-8804-98CD961A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 rtl="0"/>
              <a:t>7</a:t>
            </a:fld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CA2FB46-A9C1-4C9C-B6AD-FD1F4FE2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66E3F-C567-427B-89B0-A21A83122896}" type="datetime1">
              <a:rPr lang="pl-PL" smtClean="0"/>
              <a:t>14.10.2024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04079324-F916-44FA-9903-1280D0A6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07A945B7-15E6-B039-538D-CFB15700DAA4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75FD12-F4DE-253E-D441-6AF2000BD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025" y="956104"/>
            <a:ext cx="6796875" cy="40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854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F2DAD-09BC-4E53-B3EE-80036ACC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Sposoby tworzenia zbiorów danych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8DAD639D-C8B7-41FE-B495-175E8A71B8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8E389CF0-7E88-4714-8B32-F95FC4203E16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Ciągi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5579A580-0A00-4BD6-881B-85BF4BA391C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pl-PL" b="1" dirty="0"/>
              <a:t>% Ciąg jest traktowany jako uporządkowany zbiór danych np. liczb w ustalonym porządku. Jednowymiarowy zbiór danych nazywamy macierzą jednokolumnową lub jednowierszową albo potocznie wektorem danych.</a:t>
            </a:r>
          </a:p>
          <a:p>
            <a:pPr rtl="0"/>
            <a:r>
              <a:rPr lang="pl-PL" b="1" dirty="0"/>
              <a:t>%Przykład</a:t>
            </a:r>
          </a:p>
          <a:p>
            <a:pPr rtl="0"/>
            <a:r>
              <a:rPr lang="pl-PL" b="1" dirty="0"/>
              <a:t>A=1:10:100 </a:t>
            </a:r>
            <a:r>
              <a:rPr lang="pl-PL" dirty="0"/>
              <a:t>% macierz wierszowa od 1 do 100 z krokiem co 10 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843CD799-F325-4B20-9924-56521475C4D8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Macierze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AA444506-FF9E-4BC1-950D-192FB2579E5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pl-PL" dirty="0"/>
              <a:t>%Macierz najczęściej określamy dwuwymiarową tablicę danych</a:t>
            </a:r>
          </a:p>
          <a:p>
            <a:pPr rtl="0"/>
            <a:r>
              <a:rPr lang="pl-PL" dirty="0"/>
              <a:t>%Dane w macierzy wpisujemy w porządku następującym, najpierw </a:t>
            </a:r>
            <a:r>
              <a:rPr lang="pl-PL" dirty="0" err="1"/>
              <a:t>dane.w</a:t>
            </a:r>
            <a:r>
              <a:rPr lang="pl-PL" dirty="0"/>
              <a:t> wierszu oddzielone spacją lub przecinkiem. Następnie wpisujemy średnik, który kończy wiersz i </a:t>
            </a:r>
            <a:r>
              <a:rPr lang="pl-PL" dirty="0" err="1"/>
              <a:t>wpisjemy</a:t>
            </a:r>
            <a:r>
              <a:rPr lang="pl-PL" dirty="0"/>
              <a:t> kolejny wiersz danych</a:t>
            </a:r>
          </a:p>
          <a:p>
            <a:pPr rtl="0"/>
            <a:r>
              <a:rPr lang="pl-PL" dirty="0"/>
              <a:t>B=[1,2,3;9 3 0; 1,2,3];</a:t>
            </a:r>
          </a:p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2262604E-F416-45C2-A64D-3449361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 rtl="0"/>
              <a:t>8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64A110E-05FA-4BC3-8BC9-C9871A18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6B89EB82-F7FB-3813-73D9-9FBBEA528284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16AB001B-C853-E9BD-F923-C6B9703FD30B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7A482F54-8DCD-E6B3-1D32-0BAAB673A8A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6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CFB8491F-DE93-D9AE-EA2C-E6F59D19C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77" r="-1" b="78969"/>
          <a:stretch/>
        </p:blipFill>
        <p:spPr>
          <a:xfrm>
            <a:off x="923925" y="2339821"/>
            <a:ext cx="4697295" cy="57061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Skrypty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EC8B5F5D-4DED-486E-AD3C-6533999123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9956893" cy="73772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l-PL" dirty="0"/>
              <a:t>zawierają zestawy instrukcji, które wykonuje komputer. Zamiast za każdym razem wpisywać zestawy instrukcji w </a:t>
            </a:r>
            <a:r>
              <a:rPr lang="pl-PL" i="1" dirty="0"/>
              <a:t>oknie poleceń </a:t>
            </a:r>
            <a:r>
              <a:rPr lang="pl-PL" dirty="0"/>
              <a:t>wpisujemy je w skrypcie. Dzięki czemu istnieje łatwo możemy dokonywać modyfikacji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9D39A442-EAC4-4F9B-B80E-420D7D36ED2E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410166" y="1966926"/>
            <a:ext cx="2286000" cy="334918"/>
          </a:xfrm>
        </p:spPr>
        <p:txBody>
          <a:bodyPr rtlCol="0"/>
          <a:lstStyle/>
          <a:p>
            <a:pPr rtl="0"/>
            <a:r>
              <a:rPr lang="pl-PL" dirty="0"/>
              <a:t>Editor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59B269EA-29F7-4180-983F-353E08D9B3F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2400142"/>
            <a:ext cx="2286000" cy="1142011"/>
          </a:xfrm>
        </p:spPr>
        <p:txBody>
          <a:bodyPr rtlCol="0"/>
          <a:lstStyle/>
          <a:p>
            <a:pPr rtl="0"/>
            <a:r>
              <a:rPr lang="pl-PL" dirty="0"/>
              <a:t>służy do tworzenia skryptów, funkcji a także edytowania plików tekstowych. </a:t>
            </a: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2ABC038-A233-47DB-BEFD-F6D7371611F6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9196941" y="1966926"/>
            <a:ext cx="2499012" cy="334918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Run (F5)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206C2CB1-F5EE-46DA-A614-0B0153DDBA4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1" y="2400142"/>
            <a:ext cx="2637871" cy="1142011"/>
          </a:xfrm>
        </p:spPr>
        <p:txBody>
          <a:bodyPr rtlCol="0"/>
          <a:lstStyle/>
          <a:p>
            <a:pPr rtl="0"/>
            <a:r>
              <a:rPr lang="pl-PL" dirty="0"/>
              <a:t>Uruchamianie skryptu. </a:t>
            </a:r>
            <a:br>
              <a:rPr lang="pl-PL" dirty="0"/>
            </a:br>
            <a:r>
              <a:rPr lang="pl-PL" dirty="0"/>
              <a:t>Skrót (F5) PC lub (CMD+R) MAC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24136C6-3C0D-4842-BA27-4952FAD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50F5D8-22E1-4015-8661-E5B1FD28C2DE}" type="slidenum">
              <a:rPr lang="pl-PL" smtClean="0"/>
              <a:pPr rtl="0"/>
              <a:t>9</a:t>
            </a:fld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89D36BA-F1B3-4C4F-B407-FCE768D9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F97260-2F9F-4B93-BC46-D13F11BF0B8B}" type="datetime1">
              <a:rPr lang="pl-PL" smtClean="0"/>
              <a:t>14.10.2024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6F38EA6-5514-4A55-8668-1C2023BA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 err="1"/>
              <a:t>Matlab</a:t>
            </a:r>
            <a:r>
              <a:rPr lang="pl-PL" dirty="0"/>
              <a:t> – narzędzie inżynierów: Wprowadzenie</a:t>
            </a:r>
          </a:p>
        </p:txBody>
      </p:sp>
      <p:sp>
        <p:nvSpPr>
          <p:cNvPr id="6" name="Symbol zastępczy obrazu 4">
            <a:extLst>
              <a:ext uri="{FF2B5EF4-FFF2-40B4-BE49-F238E27FC236}">
                <a16:creationId xmlns:a16="http://schemas.microsoft.com/office/drawing/2014/main" id="{B368D239-6D47-F724-4CB0-AD897E94702D}"/>
              </a:ext>
            </a:extLst>
          </p:cNvPr>
          <p:cNvSpPr txBox="1">
            <a:spLocks/>
          </p:cNvSpPr>
          <p:nvPr/>
        </p:nvSpPr>
        <p:spPr>
          <a:xfrm>
            <a:off x="8988827" y="132149"/>
            <a:ext cx="3035832" cy="4860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Matlab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Narzędzie Inżynierów</a:t>
            </a:r>
            <a:endParaRPr lang="en-GB" b="1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97B6BAB-4818-CD64-E75B-7D5240EA2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30" r="96291" b="82725"/>
          <a:stretch/>
        </p:blipFill>
        <p:spPr>
          <a:xfrm>
            <a:off x="981077" y="2538865"/>
            <a:ext cx="172382" cy="299957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A4590027-474E-D039-E612-D6452C4E66FA}"/>
              </a:ext>
            </a:extLst>
          </p:cNvPr>
          <p:cNvSpPr/>
          <p:nvPr/>
        </p:nvSpPr>
        <p:spPr>
          <a:xfrm>
            <a:off x="981077" y="2538866"/>
            <a:ext cx="172382" cy="299957"/>
          </a:xfrm>
          <a:prstGeom prst="rect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23" name="Tekst — symbol zastępczy 6">
            <a:extLst>
              <a:ext uri="{FF2B5EF4-FFF2-40B4-BE49-F238E27FC236}">
                <a16:creationId xmlns:a16="http://schemas.microsoft.com/office/drawing/2014/main" id="{2F560973-55A0-2BEF-F844-58A7847BE816}"/>
              </a:ext>
            </a:extLst>
          </p:cNvPr>
          <p:cNvSpPr txBox="1">
            <a:spLocks/>
          </p:cNvSpPr>
          <p:nvPr/>
        </p:nvSpPr>
        <p:spPr>
          <a:xfrm>
            <a:off x="6361767" y="4014554"/>
            <a:ext cx="2286000" cy="33491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Przydatne skróty:</a:t>
            </a:r>
          </a:p>
        </p:txBody>
      </p:sp>
      <p:sp>
        <p:nvSpPr>
          <p:cNvPr id="24" name="Tekst — symbol zastępczy 7">
            <a:extLst>
              <a:ext uri="{FF2B5EF4-FFF2-40B4-BE49-F238E27FC236}">
                <a16:creationId xmlns:a16="http://schemas.microsoft.com/office/drawing/2014/main" id="{08EFD7B9-8157-B83B-D687-BE1F10F7B165}"/>
              </a:ext>
            </a:extLst>
          </p:cNvPr>
          <p:cNvSpPr txBox="1">
            <a:spLocks/>
          </p:cNvSpPr>
          <p:nvPr/>
        </p:nvSpPr>
        <p:spPr>
          <a:xfrm>
            <a:off x="6361767" y="4447770"/>
            <a:ext cx="4239558" cy="1142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CRTL+C (w </a:t>
            </a:r>
            <a:r>
              <a:rPr lang="pl-PL" dirty="0" err="1"/>
              <a:t>command</a:t>
            </a:r>
            <a:r>
              <a:rPr lang="pl-PL" dirty="0"/>
              <a:t> </a:t>
            </a:r>
            <a:r>
              <a:rPr lang="pl-PL" dirty="0" err="1"/>
              <a:t>window</a:t>
            </a:r>
            <a:r>
              <a:rPr lang="pl-PL" dirty="0"/>
              <a:t>) → przerwanie programu</a:t>
            </a:r>
            <a:br>
              <a:rPr lang="pl-PL" dirty="0"/>
            </a:br>
            <a:r>
              <a:rPr lang="pl-PL" dirty="0"/>
              <a:t>F5 → uruchamianie skryptu</a:t>
            </a:r>
            <a:br>
              <a:rPr lang="pl-PL" dirty="0"/>
            </a:br>
            <a:r>
              <a:rPr lang="pl-PL" dirty="0"/>
              <a:t>CRTL+ENTER → uruchamianie sekcji</a:t>
            </a:r>
            <a:br>
              <a:rPr lang="pl-PL" dirty="0"/>
            </a:br>
            <a:r>
              <a:rPr lang="pl-PL" dirty="0"/>
              <a:t>CRTL+R → komentowanie linii</a:t>
            </a:r>
            <a:br>
              <a:rPr lang="pl-PL" dirty="0"/>
            </a:br>
            <a:r>
              <a:rPr lang="pl-PL" dirty="0"/>
              <a:t>CRTL+T → </a:t>
            </a:r>
            <a:r>
              <a:rPr lang="pl-PL" dirty="0" err="1"/>
              <a:t>odkomentowanie</a:t>
            </a:r>
            <a:r>
              <a:rPr lang="pl-PL" dirty="0"/>
              <a:t> linii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68210ED-5060-6F82-A132-A675CDC8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7" y="2904472"/>
            <a:ext cx="4648200" cy="2149457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423695C-BAC8-D3E4-588F-72BC26171AC4}"/>
              </a:ext>
            </a:extLst>
          </p:cNvPr>
          <p:cNvSpPr/>
          <p:nvPr/>
        </p:nvSpPr>
        <p:spPr>
          <a:xfrm>
            <a:off x="2238566" y="2904472"/>
            <a:ext cx="3390711" cy="1541088"/>
          </a:xfrm>
          <a:prstGeom prst="rect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2C97179B-FED3-4D70-3329-95437AB75E4F}"/>
              </a:ext>
            </a:extLst>
          </p:cNvPr>
          <p:cNvSpPr/>
          <p:nvPr/>
        </p:nvSpPr>
        <p:spPr>
          <a:xfrm>
            <a:off x="3537675" y="2538865"/>
            <a:ext cx="234226" cy="242394"/>
          </a:xfrm>
          <a:prstGeom prst="rect">
            <a:avLst/>
          </a:prstGeom>
          <a:noFill/>
          <a:ln w="317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69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50285111_TF33968143_Win32" id="{AC7AB6B8-F784-4997-9E12-C4C0CF9C5014}" vid="{5313BA8B-2A8E-4A7A-BD1E-0C081951161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2A88D8-11C9-4E54-8CC3-A25581E9EC4F}">
  <ds:schemaRefs>
    <ds:schemaRef ds:uri="16c05727-aa75-4e4a-9b5f-8a80a1165891"/>
    <ds:schemaRef ds:uri="http://purl.org/dc/elements/1.1/"/>
    <ds:schemaRef ds:uri="71af3243-3dd4-4a8d-8c0d-dd76da1f02a5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352</TotalTime>
  <Words>838</Words>
  <Application>Microsoft Office PowerPoint</Application>
  <PresentationFormat>Panoramiczny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Google Sans</vt:lpstr>
      <vt:lpstr>Arial</vt:lpstr>
      <vt:lpstr>Book Antiqua</vt:lpstr>
      <vt:lpstr>Calibri</vt:lpstr>
      <vt:lpstr>Franklin Gothic Book</vt:lpstr>
      <vt:lpstr>Lato</vt:lpstr>
      <vt:lpstr>Wingdings</vt:lpstr>
      <vt:lpstr>Motyw pakietu Office</vt:lpstr>
      <vt:lpstr>Wprowadzenie</vt:lpstr>
      <vt:lpstr>Konsultacje:</vt:lpstr>
      <vt:lpstr>MATLAB</vt:lpstr>
      <vt:lpstr>Cechy programu</vt:lpstr>
      <vt:lpstr>Instalacja:</vt:lpstr>
      <vt:lpstr>Interface</vt:lpstr>
      <vt:lpstr>Podział</vt:lpstr>
      <vt:lpstr>Sposoby tworzenia zbiorów danych</vt:lpstr>
      <vt:lpstr>Skrypty</vt:lpstr>
      <vt:lpstr>Pierwszy program – Hello World</vt:lpstr>
      <vt:lpstr>Podstawowe insturkcje</vt:lpstr>
      <vt:lpstr>Zadania</vt:lpstr>
      <vt:lpstr>Ankieta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Tytuł</dc:title>
  <dc:creator>Sebastian Pakuła</dc:creator>
  <cp:lastModifiedBy>Sebastian Pakuła</cp:lastModifiedBy>
  <cp:revision>1</cp:revision>
  <dcterms:created xsi:type="dcterms:W3CDTF">2023-10-11T11:01:41Z</dcterms:created>
  <dcterms:modified xsi:type="dcterms:W3CDTF">2024-10-14T15:35:59Z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